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4.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1" r:id="rId2"/>
  </p:sldMasterIdLst>
  <p:notesMasterIdLst>
    <p:notesMasterId r:id="rId73"/>
  </p:notesMasterIdLst>
  <p:sldIdLst>
    <p:sldId id="333" r:id="rId3"/>
    <p:sldId id="334" r:id="rId4"/>
    <p:sldId id="256" r:id="rId5"/>
    <p:sldId id="257" r:id="rId6"/>
    <p:sldId id="258" r:id="rId7"/>
    <p:sldId id="319" r:id="rId8"/>
    <p:sldId id="259" r:id="rId9"/>
    <p:sldId id="260" r:id="rId10"/>
    <p:sldId id="261" r:id="rId11"/>
    <p:sldId id="262" r:id="rId12"/>
    <p:sldId id="263" r:id="rId13"/>
    <p:sldId id="264" r:id="rId14"/>
    <p:sldId id="265" r:id="rId15"/>
    <p:sldId id="266" r:id="rId16"/>
    <p:sldId id="267" r:id="rId17"/>
    <p:sldId id="323" r:id="rId18"/>
    <p:sldId id="268" r:id="rId19"/>
    <p:sldId id="269" r:id="rId20"/>
    <p:sldId id="270" r:id="rId21"/>
    <p:sldId id="271" r:id="rId22"/>
    <p:sldId id="320" r:id="rId23"/>
    <p:sldId id="321" r:id="rId24"/>
    <p:sldId id="322" r:id="rId25"/>
    <p:sldId id="325" r:id="rId26"/>
    <p:sldId id="274" r:id="rId27"/>
    <p:sldId id="275" r:id="rId28"/>
    <p:sldId id="326" r:id="rId29"/>
    <p:sldId id="324" r:id="rId30"/>
    <p:sldId id="277" r:id="rId31"/>
    <p:sldId id="327" r:id="rId32"/>
    <p:sldId id="280" r:id="rId33"/>
    <p:sldId id="281" r:id="rId34"/>
    <p:sldId id="282" r:id="rId35"/>
    <p:sldId id="283" r:id="rId36"/>
    <p:sldId id="284" r:id="rId37"/>
    <p:sldId id="289" r:id="rId38"/>
    <p:sldId id="285" r:id="rId39"/>
    <p:sldId id="288" r:id="rId40"/>
    <p:sldId id="286" r:id="rId41"/>
    <p:sldId id="287" r:id="rId42"/>
    <p:sldId id="328"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29" r:id="rId66"/>
    <p:sldId id="330" r:id="rId67"/>
    <p:sldId id="312" r:id="rId68"/>
    <p:sldId id="313" r:id="rId69"/>
    <p:sldId id="314" r:id="rId70"/>
    <p:sldId id="331" r:id="rId71"/>
    <p:sldId id="315"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FDDFC9-A294-41FB-9687-D51660E4A12E}">
          <p14:sldIdLst>
            <p14:sldId id="333"/>
            <p14:sldId id="334"/>
            <p14:sldId id="256"/>
            <p14:sldId id="257"/>
            <p14:sldId id="258"/>
            <p14:sldId id="319"/>
            <p14:sldId id="259"/>
            <p14:sldId id="260"/>
          </p14:sldIdLst>
        </p14:section>
        <p14:section name="types of emlpoyment" id="{6BF6C0A0-21A5-40BD-A819-4E993B1D992A}">
          <p14:sldIdLst>
            <p14:sldId id="261"/>
            <p14:sldId id="262"/>
            <p14:sldId id="263"/>
            <p14:sldId id="264"/>
            <p14:sldId id="265"/>
            <p14:sldId id="266"/>
            <p14:sldId id="267"/>
            <p14:sldId id="323"/>
          </p14:sldIdLst>
        </p14:section>
        <p14:section name="Regulatory Cholesterol" id="{8D2EE6CD-C999-4179-B3DF-920FD4204151}">
          <p14:sldIdLst>
            <p14:sldId id="268"/>
            <p14:sldId id="269"/>
            <p14:sldId id="270"/>
            <p14:sldId id="271"/>
            <p14:sldId id="320"/>
            <p14:sldId id="321"/>
            <p14:sldId id="322"/>
            <p14:sldId id="325"/>
            <p14:sldId id="274"/>
            <p14:sldId id="275"/>
            <p14:sldId id="326"/>
            <p14:sldId id="324"/>
            <p14:sldId id="277"/>
            <p14:sldId id="327"/>
            <p14:sldId id="280"/>
            <p14:sldId id="281"/>
            <p14:sldId id="282"/>
            <p14:sldId id="283"/>
            <p14:sldId id="284"/>
            <p14:sldId id="289"/>
            <p14:sldId id="285"/>
            <p14:sldId id="288"/>
            <p14:sldId id="286"/>
            <p14:sldId id="287"/>
            <p14:sldId id="328"/>
          </p14:sldIdLst>
        </p14:section>
        <p14:section name="Make in India" id="{E4057458-83AA-4223-93F2-BF5F2D3C6325}">
          <p14:sldIdLst>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29"/>
            <p14:sldId id="330"/>
            <p14:sldId id="312"/>
            <p14:sldId id="313"/>
            <p14:sldId id="314"/>
            <p14:sldId id="331"/>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1D0B"/>
    <a:srgbClr val="3C17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3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Crore</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4-6B07-4A5C-8928-0E624B56E18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5-6B07-4A5C-8928-0E624B56E18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6-6B07-4A5C-8928-0E624B56E18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6B07-4A5C-8928-0E624B56E18D}"/>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8-6B07-4A5C-8928-0E624B56E18D}"/>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9-6B07-4A5C-8928-0E624B56E18D}"/>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A-6B07-4A5C-8928-0E624B56E18D}"/>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B-6B07-4A5C-8928-0E624B56E18D}"/>
              </c:ext>
            </c:extLst>
          </c:dPt>
          <c:dLbls>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2800" b="0" i="0" u="none" strike="noStrike" kern="1200" baseline="0">
                    <a:solidFill>
                      <a:schemeClr val="dk2">
                        <a:lumMod val="7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Sheet1!$A$2:$A$3</c:f>
              <c:strCache>
                <c:ptCount val="2"/>
                <c:pt idx="0">
                  <c:v>Organized</c:v>
                </c:pt>
                <c:pt idx="1">
                  <c:v>Unorganized</c:v>
                </c:pt>
              </c:strCache>
            </c:strRef>
          </c:cat>
          <c:val>
            <c:numRef>
              <c:f>Sheet1!$B$2:$B$3</c:f>
              <c:numCache>
                <c:formatCode>General</c:formatCode>
                <c:ptCount val="2"/>
                <c:pt idx="0">
                  <c:v>2.8</c:v>
                </c:pt>
                <c:pt idx="1">
                  <c:v>43.7</c:v>
                </c:pt>
              </c:numCache>
            </c:numRef>
          </c:val>
          <c:extLst>
            <c:ext xmlns:c16="http://schemas.microsoft.com/office/drawing/2014/chart" uri="{C3380CC4-5D6E-409C-BE32-E72D297353CC}">
              <c16:uniqueId val="{0000000C-6B07-4A5C-8928-0E624B56E18D}"/>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4525437445319332"/>
          <c:y val="0.19759742816413503"/>
          <c:w val="0.43530118110236221"/>
          <c:h val="0.75291116914907619"/>
        </c:manualLayout>
      </c:layout>
      <c:barChart>
        <c:barDir val="bar"/>
        <c:grouping val="clustered"/>
        <c:varyColors val="1"/>
        <c:ser>
          <c:idx val="0"/>
          <c:order val="0"/>
          <c:tx>
            <c:strRef>
              <c:f>Sheet1!$B$1</c:f>
              <c:strCache>
                <c:ptCount val="1"/>
                <c:pt idx="0">
                  <c:v>Min</c:v>
                </c:pt>
              </c:strCache>
            </c:strRef>
          </c:tx>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5-2975-4667-B351-79614282DFD5}"/>
              </c:ext>
            </c:extLst>
          </c:dPt>
          <c:dPt>
            <c:idx val="1"/>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7-2975-4667-B351-79614282DFD5}"/>
              </c:ext>
            </c:extLst>
          </c:dPt>
          <c:dPt>
            <c:idx val="2"/>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9-2975-4667-B351-79614282DFD5}"/>
              </c:ext>
            </c:extLst>
          </c:dPt>
          <c:dPt>
            <c:idx val="3"/>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B-2975-4667-B351-79614282DFD5}"/>
              </c:ext>
            </c:extLst>
          </c:dPt>
          <c:dPt>
            <c:idx val="4"/>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D-2975-4667-B351-79614282DFD5}"/>
              </c:ext>
            </c:extLst>
          </c:dPt>
          <c:dPt>
            <c:idx val="5"/>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F-2975-4667-B351-79614282DFD5}"/>
              </c:ext>
            </c:extLst>
          </c:dPt>
          <c:dPt>
            <c:idx val="6"/>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1-2975-4667-B351-79614282DFD5}"/>
              </c:ext>
            </c:extLst>
          </c:dPt>
          <c:dPt>
            <c:idx val="7"/>
            <c:invertIfNegative val="0"/>
            <c:bubble3D val="0"/>
            <c:spPr>
              <a:solidFill>
                <a:schemeClr val="accent1">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13-2975-4667-B351-79614282DFD5}"/>
              </c:ext>
            </c:extLst>
          </c:dPt>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Franklin Gothic Demi Cond" panose="020B0706030402020204" pitchFamily="34" charset="0"/>
                    <a:ea typeface="Adobe Gothic Std B" panose="020B0800000000000000" pitchFamily="34" charset="-128"/>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G-Sec</c:v>
                </c:pt>
                <c:pt idx="1">
                  <c:v>Corporate bonds</c:v>
                </c:pt>
                <c:pt idx="2">
                  <c:v>Equity / related</c:v>
                </c:pt>
              </c:strCache>
            </c:strRef>
          </c:cat>
          <c:val>
            <c:numRef>
              <c:f>Sheet1!$B$2:$B$4</c:f>
              <c:numCache>
                <c:formatCode>General</c:formatCode>
                <c:ptCount val="3"/>
                <c:pt idx="0">
                  <c:v>45</c:v>
                </c:pt>
                <c:pt idx="1">
                  <c:v>35</c:v>
                </c:pt>
                <c:pt idx="2">
                  <c:v>5</c:v>
                </c:pt>
              </c:numCache>
            </c:numRef>
          </c:val>
          <c:extLst>
            <c:ext xmlns:c16="http://schemas.microsoft.com/office/drawing/2014/chart" uri="{C3380CC4-5D6E-409C-BE32-E72D297353CC}">
              <c16:uniqueId val="{00000014-2975-4667-B351-79614282DFD5}"/>
            </c:ext>
          </c:extLst>
        </c:ser>
        <c:ser>
          <c:idx val="1"/>
          <c:order val="1"/>
          <c:tx>
            <c:strRef>
              <c:f>Sheet1!$C$1</c:f>
              <c:strCache>
                <c:ptCount val="1"/>
                <c:pt idx="0">
                  <c:v>Max</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G-Sec</c:v>
                </c:pt>
                <c:pt idx="1">
                  <c:v>Corporate bonds</c:v>
                </c:pt>
                <c:pt idx="2">
                  <c:v>Equity / related</c:v>
                </c:pt>
              </c:strCache>
            </c:strRef>
          </c:cat>
          <c:val>
            <c:numRef>
              <c:f>Sheet1!$C$2:$C$4</c:f>
              <c:numCache>
                <c:formatCode>General</c:formatCode>
                <c:ptCount val="3"/>
                <c:pt idx="0">
                  <c:v>50</c:v>
                </c:pt>
                <c:pt idx="1">
                  <c:v>45</c:v>
                </c:pt>
                <c:pt idx="2">
                  <c:v>15</c:v>
                </c:pt>
              </c:numCache>
            </c:numRef>
          </c:val>
          <c:extLst>
            <c:ext xmlns:c16="http://schemas.microsoft.com/office/drawing/2014/chart" uri="{C3380CC4-5D6E-409C-BE32-E72D297353CC}">
              <c16:uniqueId val="{00000015-2975-4667-B351-79614282DFD5}"/>
            </c:ext>
          </c:extLst>
        </c:ser>
        <c:dLbls>
          <c:dLblPos val="inEnd"/>
          <c:showLegendKey val="0"/>
          <c:showVal val="1"/>
          <c:showCatName val="0"/>
          <c:showSerName val="0"/>
          <c:showPercent val="0"/>
          <c:showBubbleSize val="0"/>
        </c:dLbls>
        <c:gapWidth val="17"/>
        <c:overlap val="58"/>
        <c:axId val="1131958384"/>
        <c:axId val="1131954576"/>
      </c:barChart>
      <c:catAx>
        <c:axId val="1131958384"/>
        <c:scaling>
          <c:orientation val="minMax"/>
        </c:scaling>
        <c:delete val="0"/>
        <c:axPos val="l"/>
        <c:numFmt formatCode="General" sourceLinked="1"/>
        <c:majorTickMark val="none"/>
        <c:minorTickMark val="none"/>
        <c:tickLblPos val="nextTo"/>
        <c:spPr>
          <a:solidFill>
            <a:schemeClr val="bg2"/>
          </a:solidFill>
          <a:ln w="19050" cap="flat" cmpd="sng" algn="ctr">
            <a:noFill/>
            <a:round/>
          </a:ln>
          <a:effectLst/>
        </c:spPr>
        <c:txPr>
          <a:bodyPr rot="0" spcFirstLastPara="1" vertOverflow="ellipsis" wrap="square" anchor="ctr" anchorCtr="1"/>
          <a:lstStyle/>
          <a:p>
            <a:pPr>
              <a:defRPr sz="2400" b="0" i="0" u="none" strike="noStrike" kern="1200" cap="all" baseline="0">
                <a:solidFill>
                  <a:schemeClr val="dk1">
                    <a:lumMod val="75000"/>
                    <a:lumOff val="25000"/>
                  </a:schemeClr>
                </a:solidFill>
                <a:latin typeface="Franklin Gothic Demi Cond" panose="020B0706030402020204" pitchFamily="34" charset="0"/>
                <a:ea typeface="+mn-ea"/>
                <a:cs typeface="+mn-cs"/>
              </a:defRPr>
            </a:pPr>
            <a:endParaRPr lang="en-US"/>
          </a:p>
        </c:txPr>
        <c:crossAx val="1131954576"/>
        <c:crosses val="autoZero"/>
        <c:auto val="1"/>
        <c:lblAlgn val="ctr"/>
        <c:lblOffset val="100"/>
        <c:noMultiLvlLbl val="0"/>
      </c:catAx>
      <c:valAx>
        <c:axId val="1131954576"/>
        <c:scaling>
          <c:orientation val="minMax"/>
        </c:scaling>
        <c:delete val="1"/>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131958384"/>
        <c:crosses val="autoZero"/>
        <c:crossBetween val="between"/>
      </c:valAx>
      <c:spPr>
        <a:noFill/>
        <a:ln>
          <a:noFill/>
        </a:ln>
        <a:effectLst/>
      </c:spPr>
    </c:plotArea>
    <c:legend>
      <c:legendPos val="r"/>
      <c:layout>
        <c:manualLayout>
          <c:xMode val="edge"/>
          <c:yMode val="edge"/>
          <c:x val="1.5447169337060465E-3"/>
          <c:y val="0.51392401133900112"/>
          <c:w val="0.15528139145650274"/>
          <c:h val="0.2889930248816023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3200" b="0" i="0" u="none" strike="noStrike" kern="1200" baseline="0">
              <a:solidFill>
                <a:schemeClr val="dk1">
                  <a:lumMod val="75000"/>
                  <a:lumOff val="25000"/>
                </a:schemeClr>
              </a:solidFill>
              <a:latin typeface="Franklin Gothic Medium Cond" panose="020B0606030402020204" pitchFamily="34" charset="0"/>
              <a:ea typeface="+mn-ea"/>
              <a:cs typeface="+mn-cs"/>
            </a:defRPr>
          </a:pPr>
          <a:endParaRPr lang="en-US"/>
        </a:p>
      </c:txPr>
    </c:legend>
    <c:plotVisOnly val="1"/>
    <c:dispBlanksAs val="gap"/>
    <c:showDLblsOverMax val="0"/>
  </c:chart>
  <c:spPr>
    <a:solidFill>
      <a:schemeClr val="bg2"/>
    </a:soli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diagrams/_rels/data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4" Type="http://schemas.openxmlformats.org/officeDocument/2006/relationships/image" Target="../media/image53.png"/></Relationships>
</file>

<file path=ppt/diagrams/_rels/data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diagrams/_rels/data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diagrams/_rels/data2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image" Target="../media/image112.png"/></Relationships>
</file>

<file path=ppt/diagrams/_rels/data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diagrams/_rels/data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diagrams/_rels/data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diagrams/_rels/data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diagrams/_rels/data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image" Target="../media/image127.png"/></Relationships>
</file>

<file path=ppt/diagrams/_rels/data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image" Target="../media/image135.png"/></Relationships>
</file>

<file path=ppt/diagrams/_rels/data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image" Target="../media/image139.jpeg"/></Relationships>
</file>

<file path=ppt/diagrams/_rels/data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image" Target="../media/image127.png"/></Relationships>
</file>

<file path=ppt/diagrams/_rels/data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diagrams/_rels/data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 Id="rId4" Type="http://schemas.openxmlformats.org/officeDocument/2006/relationships/image" Target="../media/image68.png"/></Relationships>
</file>

<file path=ppt/diagrams/_rels/data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4" Type="http://schemas.openxmlformats.org/officeDocument/2006/relationships/image" Target="../media/image53.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image" Target="../media/image112.png"/></Relationships>
</file>

<file path=ppt/diagrams/_rels/drawing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diagrams/_rels/drawing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image" Target="../media/image127.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image" Target="../media/image135.png"/></Relationships>
</file>

<file path=ppt/diagrams/_rels/drawing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image" Target="../media/image139.jpeg"/></Relationships>
</file>

<file path=ppt/diagrams/_rels/drawing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image" Target="../media/image127.png"/></Relationships>
</file>

<file path=ppt/diagrams/_rels/drawing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 Id="rId4" Type="http://schemas.openxmlformats.org/officeDocument/2006/relationships/image" Target="../media/image68.png"/></Relationships>
</file>

<file path=ppt/diagrams/_rels/drawing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image" Target="../media/image55.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2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2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2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a:solidFill>
          <a:srgbClr val="C0CBD4"/>
        </a:solidFill>
      </dgm:spPr>
      <dgm:t>
        <a:bodyPr/>
        <a:lstStyle/>
        <a:p>
          <a:r>
            <a:rPr lang="en-US" sz="12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a:solidFill>
          <a:schemeClr val="accent2">
            <a:alpha val="40000"/>
          </a:schemeClr>
        </a:solidFill>
      </dgm:spPr>
      <dgm:t>
        <a:bodyPr/>
        <a:lstStyle/>
        <a:p>
          <a:r>
            <a:rPr lang="en-US" sz="12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dgm:t>
        <a:bodyPr/>
        <a:lstStyle/>
        <a:p>
          <a:r>
            <a:rPr lang="en-US" sz="1200" dirty="0">
              <a:latin typeface="Franklin Gothic Medium Cond" panose="020B0606030402020204" pitchFamily="34" charset="0"/>
            </a:rPr>
            <a:t>5.Infra</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2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200" dirty="0">
              <a:latin typeface="Franklin Gothic Medium Cond" panose="020B0606030402020204" pitchFamily="34" charset="0"/>
            </a:rPr>
            <a:t>V2C3-Monetary </a:t>
          </a:r>
          <a:r>
            <a:rPr lang="en-US" sz="1200" dirty="0" err="1">
              <a:latin typeface="Franklin Gothic Medium Cond" panose="020B0606030402020204" pitchFamily="34" charset="0"/>
            </a:rPr>
            <a:t>mgmt+FI</a:t>
          </a:r>
          <a:endParaRPr lang="en-US" sz="12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a:solidFill>
          <a:srgbClr val="C0CBD4"/>
        </a:solidFill>
      </dgm:spPr>
      <dgm:t>
        <a:bodyPr/>
        <a:lstStyle/>
        <a:p>
          <a:r>
            <a:rPr lang="en-US" sz="12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a:solidFill>
          <a:schemeClr val="accent2">
            <a:alpha val="40000"/>
          </a:schemeClr>
        </a:solidFill>
      </dgm:spPr>
      <dgm:t>
        <a:bodyPr/>
        <a:lstStyle/>
        <a:p>
          <a:r>
            <a:rPr lang="en-US" sz="12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dgm:t>
        <a:bodyPr/>
        <a:lstStyle/>
        <a:p>
          <a:r>
            <a:rPr lang="en-US" sz="12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2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a:solidFill>
          <a:schemeClr val="accent2">
            <a:alpha val="40000"/>
          </a:schemeClr>
        </a:solidFill>
      </dgm:spPr>
      <dgm:t>
        <a:bodyPr/>
        <a:lstStyle/>
        <a:p>
          <a:r>
            <a:rPr lang="en-US" sz="12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2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2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a:solidFill>
          <a:srgbClr val="C0CBD4"/>
        </a:solidFill>
      </dgm:spPr>
      <dgm:t>
        <a:bodyPr/>
        <a:lstStyle/>
        <a:p>
          <a:r>
            <a:rPr lang="en-US" sz="12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a:solidFill>
          <a:schemeClr val="accent2">
            <a:alpha val="40000"/>
          </a:schemeClr>
        </a:solidFill>
      </dgm:spPr>
      <dgm:t>
        <a:bodyPr/>
        <a:lstStyle/>
        <a:p>
          <a:r>
            <a:rPr lang="en-US" sz="12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dgm:t>
        <a:bodyPr/>
        <a:lstStyle/>
        <a:p>
          <a:r>
            <a:rPr lang="en-US" sz="12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2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2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2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a:solidFill>
          <a:schemeClr val="accent2">
            <a:alpha val="40000"/>
          </a:schemeClr>
        </a:solidFill>
      </dgm:spPr>
      <dgm:t>
        <a:bodyPr/>
        <a:lstStyle/>
        <a:p>
          <a:r>
            <a:rPr lang="en-US" sz="12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dgm:t>
        <a:bodyPr/>
        <a:lstStyle/>
        <a:p>
          <a:r>
            <a:rPr lang="en-US" sz="1200">
              <a:latin typeface="Franklin Gothic Medium Cond" panose="020B0606030402020204" pitchFamily="34" charset="0"/>
            </a:rPr>
            <a:t>B6. Rural infra-employment</a:t>
          </a:r>
          <a:endParaRPr lang="en-US" sz="12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dgm:t>
        <a:bodyPr/>
        <a:lstStyle/>
        <a:p>
          <a:r>
            <a:rPr lang="en-US" sz="12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200">
              <a:latin typeface="Franklin Gothic Medium Cond" panose="020B0606030402020204" pitchFamily="34" charset="0"/>
            </a:rPr>
            <a:t>B8. Social Sector &amp; healthcare</a:t>
          </a:r>
          <a:endParaRPr lang="en-US" sz="12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2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200" dirty="0">
              <a:latin typeface="Franklin Gothic Medium Cond" panose="020B0606030402020204" pitchFamily="34" charset="0"/>
            </a:rPr>
            <a:t>V2C1- </a:t>
          </a:r>
          <a:r>
            <a:rPr lang="en-US" sz="1200" dirty="0" err="1">
              <a:latin typeface="Franklin Gothic Medium Cond" panose="020B0606030402020204" pitchFamily="34" charset="0"/>
            </a:rPr>
            <a:t>Chakravyuh</a:t>
          </a:r>
          <a:r>
            <a:rPr lang="en-US" sz="12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200" dirty="0">
              <a:latin typeface="Franklin Gothic Medium Cond" panose="020B0606030402020204" pitchFamily="34" charset="0"/>
            </a:rPr>
            <a:t>V1C1- Twin </a:t>
          </a:r>
          <a:r>
            <a:rPr lang="en-US" sz="1200" dirty="0" err="1">
              <a:latin typeface="Franklin Gothic Medium Cond" panose="020B0606030402020204" pitchFamily="34" charset="0"/>
            </a:rPr>
            <a:t>Balancesheet</a:t>
          </a:r>
          <a:endParaRPr lang="en-US" sz="12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08D90BD8-59F3-42C0-B7ED-91D225DA59B2}">
      <dgm:prSet phldrT="[Text]" custT="1"/>
      <dgm:spPr>
        <a:solidFill>
          <a:srgbClr val="C0CBD4"/>
        </a:solidFill>
      </dgm:spPr>
      <dgm:t>
        <a:bodyPr/>
        <a:lstStyle/>
        <a:p>
          <a:r>
            <a:rPr lang="en-US" sz="1200" dirty="0">
              <a:latin typeface="Franklin Gothic Medium Cond" panose="020B0606030402020204" pitchFamily="34" charset="0"/>
            </a:rPr>
            <a:t>IYB:7-Commerce </a:t>
          </a:r>
        </a:p>
      </dgm:t>
    </dgm:pt>
    <dgm:pt modelId="{F0607A84-9CF9-4FA8-8EAA-79D00E224A1E}" type="parTrans" cxnId="{2E3FD1B7-79A9-452E-B669-EC9E8DC138B9}">
      <dgm:prSet/>
      <dgm:spPr/>
      <dgm:t>
        <a:bodyPr/>
        <a:lstStyle/>
        <a:p>
          <a:endParaRPr lang="en-US"/>
        </a:p>
      </dgm:t>
    </dgm:pt>
    <dgm:pt modelId="{1E3B89F7-B650-43FF-BAD8-272E2BC0D9C6}" type="sibTrans" cxnId="{2E3FD1B7-79A9-452E-B669-EC9E8DC138B9}">
      <dgm:prSet/>
      <dgm:spPr/>
      <dgm:t>
        <a:bodyPr/>
        <a:lstStyle/>
        <a:p>
          <a:endParaRPr lang="en-US"/>
        </a:p>
      </dgm:t>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dgm:spPr>
    </dgm:pt>
  </dgm:ptLst>
  <dgm:cxnLst>
    <dgm:cxn modelId="{2750B932-4ABF-4D9B-85D6-2C7A74FEE48B}" type="presOf" srcId="{7C078AF5-D8F0-402F-9DA9-2A971D66855B}" destId="{46FDCE37-C8F8-444B-B0ED-0077A8879C03}" srcOrd="0" destOrd="2" presId="urn:microsoft.com/office/officeart/2008/layout/PictureStrips"/>
    <dgm:cxn modelId="{C99E42B2-207B-4FA3-B1EC-4B56CDD73546}" srcId="{D8F21E9C-24CD-4C7E-865E-FE55F4AC12B3}" destId="{2741AFDF-7DBB-4108-8A20-0357D5FBD3B8}" srcOrd="3" destOrd="0" parTransId="{36468447-117C-4ADF-A168-060C12FE37C0}" sibTransId="{EF5125ED-C530-4CEB-9EA6-7ADF35D8B229}"/>
    <dgm:cxn modelId="{0F128A66-19C5-43A4-A640-E2F5ADBBB797}" type="presOf" srcId="{374A29B1-6E20-441A-B767-1E24B64479BE}" destId="{7B899415-82AB-4523-934F-637CC30EA05B}" srcOrd="0" destOrd="4"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9ACDF564-816E-4675-A274-E95A3594B607}" type="presOf" srcId="{109D06B3-3977-4BE9-ADC9-081F8DC6D437}" destId="{27DC3CCF-CB49-4639-B22A-9537C5637A0E}" srcOrd="0" destOrd="1" presId="urn:microsoft.com/office/officeart/2008/layout/PictureStrips"/>
    <dgm:cxn modelId="{D673CCE2-939A-441C-8634-D27BBD031C5A}" srcId="{2741AFDF-7DBB-4108-8A20-0357D5FBD3B8}" destId="{90B84122-EC9A-4BC0-B502-22AF7A0867C6}" srcOrd="2" destOrd="0" parTransId="{1B04EB68-4341-48E6-9127-86E65E501454}" sibTransId="{8DDF017D-410A-47E0-8D47-E83295F80FA3}"/>
    <dgm:cxn modelId="{C2DBF334-B678-4954-A7D3-344DDE3C71C2}" type="presOf" srcId="{B533A736-F711-4644-8B46-DBB1DA87F081}" destId="{D30A6708-E747-4D6B-A834-05BEEE843CAD}" srcOrd="0" destOrd="1" presId="urn:microsoft.com/office/officeart/2008/layout/PictureStrips"/>
    <dgm:cxn modelId="{3D6D5FB9-FB28-4282-AC9F-5F33599BBC21}" type="presOf" srcId="{35993145-4752-47C2-8618-BD6153380560}" destId="{D30A6708-E747-4D6B-A834-05BEEE843CAD}" srcOrd="0" destOrd="4"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8611047D-5AC1-43A9-B2FA-CD9F21B835E7}" srcId="{2741AFDF-7DBB-4108-8A20-0357D5FBD3B8}" destId="{4225B320-F39C-4207-95C8-B65C38B1814F}" srcOrd="1" destOrd="0" parTransId="{85530262-753E-4FE4-94CF-73F58733DDDC}" sibTransId="{1DCAE974-C1C9-49E9-B172-41DF763E67C7}"/>
    <dgm:cxn modelId="{87793F06-9BBD-4E4D-9561-58B077A0E336}" srcId="{D8F21E9C-24CD-4C7E-865E-FE55F4AC12B3}" destId="{42B6273D-8E60-40EC-97B9-4A300407A2FC}" srcOrd="5" destOrd="0" parTransId="{C0356875-84C0-489A-B63B-BFF5B04A4851}" sibTransId="{277BE20E-C465-4576-BBB8-BBC7E0598DA2}"/>
    <dgm:cxn modelId="{44B3AECC-7DFE-48B2-AAB5-0D6B6607AC92}" type="presOf" srcId="{B2E3D999-58E9-4B84-9641-6B6BEF7E84B8}" destId="{4C82949F-ACB9-4CB0-8B82-11470D469081}" srcOrd="0" destOrd="1" presId="urn:microsoft.com/office/officeart/2008/layout/PictureStrips"/>
    <dgm:cxn modelId="{C99AA9FD-66BB-4C3A-B1FE-27809D718D18}" srcId="{1131737C-80FA-4CF1-AA8B-6A1C724BF69E}" destId="{875CCB48-619D-4867-B3B0-735934FFAED0}" srcOrd="3" destOrd="0" parTransId="{9F320CF8-8049-4A82-9464-5D499DA75396}" sibTransId="{146867E1-1533-437F-AC05-4495E4860F54}"/>
    <dgm:cxn modelId="{EDA3BAA3-78E7-4AC3-B4CC-2B7AE0E192DD}" srcId="{DB87FF95-AE72-426C-925E-B58F1E8198D3}" destId="{97D7B9B6-4F87-4F91-8576-B110C5EA65FB}" srcOrd="1" destOrd="0" parTransId="{CBC0217B-83F4-48AA-A3BE-4214B3D08EFB}" sibTransId="{71B2362F-2354-43F9-A730-341394E8FBD8}"/>
    <dgm:cxn modelId="{F1448BA1-EDD0-4D18-8FF3-A7CE0400B996}" srcId="{BC25EFE1-2BFA-45D1-BED1-5AF39D46D79C}" destId="{CD3EE110-E2F5-4745-AD39-09447C5F4D9B}" srcOrd="2" destOrd="0" parTransId="{A4821708-CF66-4C34-8497-1E5E7D26ADB9}" sibTransId="{45EC0A6D-D5D8-4EB2-8E36-FC194E92A983}"/>
    <dgm:cxn modelId="{3B1C1A7F-1EDD-4E71-8699-9CB97501D176}" srcId="{DB87FF95-AE72-426C-925E-B58F1E8198D3}" destId="{3B9431ED-CB65-41D4-83A6-222D9BF57D98}" srcOrd="2" destOrd="0" parTransId="{FF78BD42-0557-4DDB-94B2-1771AC47334D}" sibTransId="{E73258BE-5846-4C39-B60D-ED584B483587}"/>
    <dgm:cxn modelId="{2E3FD1B7-79A9-452E-B669-EC9E8DC138B9}" srcId="{A3B89C89-4B08-4EF5-A029-FC7E4822579A}" destId="{08D90BD8-59F3-42C0-B7ED-91D225DA59B2}" srcOrd="2" destOrd="0" parTransId="{F0607A84-9CF9-4FA8-8EAA-79D00E224A1E}" sibTransId="{1E3B89F7-B650-43FF-BAD8-272E2BC0D9C6}"/>
    <dgm:cxn modelId="{68E27915-6EF7-4D91-A12D-3AF7F241FCFD}" srcId="{1131737C-80FA-4CF1-AA8B-6A1C724BF69E}" destId="{D54E2821-54A6-4903-8A68-6091278AE9D7}" srcOrd="1" destOrd="0" parTransId="{801018A8-46CD-4887-BD5A-35AFACB28FEA}" sibTransId="{939A749F-47DF-443A-A7C0-865C06F7C3C7}"/>
    <dgm:cxn modelId="{8D973C2A-0C5B-4D18-BA5A-1B40B2A8488A}" srcId="{42B6273D-8E60-40EC-97B9-4A300407A2FC}" destId="{57FA2017-16E7-4371-B6F3-063921792455}" srcOrd="2" destOrd="0" parTransId="{13D9A99F-A338-43C4-A762-34FF1D579BB6}" sibTransId="{B73F0BC8-D99D-4231-990A-B33043C7F39A}"/>
    <dgm:cxn modelId="{A9BC6DB4-B69A-437E-A6AF-F5984B35FFB0}" type="presOf" srcId="{69F3BD5C-16E4-46C4-B15D-498063728332}" destId="{46FDCE37-C8F8-444B-B0ED-0077A8879C03}"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F9D97685-6A48-4479-ABE9-76055FF6F19E}" srcId="{BC25EFE1-2BFA-45D1-BED1-5AF39D46D79C}" destId="{8DF3DC07-F847-4865-B160-F3E66800BBBA}" srcOrd="0" destOrd="0" parTransId="{ACB8FC04-CA90-4402-95E7-810E7065D027}" sibTransId="{7416F495-C426-4358-866D-E60E07C557E6}"/>
    <dgm:cxn modelId="{7387D924-DD91-45D9-8A82-11356DB1104F}" type="presOf" srcId="{2741AFDF-7DBB-4108-8A20-0357D5FBD3B8}" destId="{4FB2F746-532C-4309-8B4E-F312973D9749}" srcOrd="0" destOrd="0"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8B44A243-AA30-4F8B-90AF-EB34D7C1B593}" type="presOf" srcId="{875CCB48-619D-4867-B3B0-735934FFAED0}" destId="{27DC3CCF-CB49-4639-B22A-9537C5637A0E}" srcOrd="0" destOrd="4"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F5848163-99CF-486A-936B-EC492319CCB4}" srcId="{1131737C-80FA-4CF1-AA8B-6A1C724BF69E}" destId="{109D06B3-3977-4BE9-ADC9-081F8DC6D437}" srcOrd="0" destOrd="0" parTransId="{72C82EE9-39F0-43F3-A28B-2B26B0B2B3A5}" sibTransId="{59ED329F-B71E-4E20-9F80-8587F2DA075C}"/>
    <dgm:cxn modelId="{EC28EBB9-B1BC-419F-BA75-AC3A29E28212}" srcId="{D8F21E9C-24CD-4C7E-865E-FE55F4AC12B3}" destId="{BC25EFE1-2BFA-45D1-BED1-5AF39D46D79C}" srcOrd="0" destOrd="0" parTransId="{03C5B51A-EE90-4DC5-A2B3-6610E3AE4081}" sibTransId="{2452F0F7-CA91-4F59-A564-1BB9BDA5CBBE}"/>
    <dgm:cxn modelId="{4BEE30E3-7D6C-4E7D-B0A6-202653ADAE0E}" type="presOf" srcId="{90B84122-EC9A-4BC0-B502-22AF7A0867C6}" destId="{4FB2F746-532C-4309-8B4E-F312973D9749}" srcOrd="0" destOrd="3" presId="urn:microsoft.com/office/officeart/2008/layout/PictureStrips"/>
    <dgm:cxn modelId="{F6C4E585-C8D8-4F00-82B4-A5E60D3BC8CE}" type="presOf" srcId="{57FA2017-16E7-4371-B6F3-063921792455}" destId="{46FDCE37-C8F8-444B-B0ED-0077A8879C03}" srcOrd="0" destOrd="3" presId="urn:microsoft.com/office/officeart/2008/layout/PictureStrips"/>
    <dgm:cxn modelId="{3A974CA0-0BB2-453B-A372-F7F63EE74FB5}" srcId="{D8F21E9C-24CD-4C7E-865E-FE55F4AC12B3}" destId="{DB87FF95-AE72-426C-925E-B58F1E8198D3}" srcOrd="1" destOrd="0" parTransId="{CE004886-1AB0-4519-A7DE-585B0C283BA0}" sibTransId="{17734E8F-C091-40EB-8542-65713367BC76}"/>
    <dgm:cxn modelId="{747D3375-2E89-49DF-97B5-102860E794AF}" srcId="{D8F21E9C-24CD-4C7E-865E-FE55F4AC12B3}" destId="{A3B89C89-4B08-4EF5-A029-FC7E4822579A}" srcOrd="2" destOrd="0" parTransId="{59D1987A-2AD0-48A4-808D-6DB3A42C75CD}" sibTransId="{DE93F483-BCF9-4EED-B492-C3A2AD1CFD0B}"/>
    <dgm:cxn modelId="{92FD5B5B-1504-4450-BB73-EC9DFB65BA8C}" srcId="{BC25EFE1-2BFA-45D1-BED1-5AF39D46D79C}" destId="{374A29B1-6E20-441A-B767-1E24B64479BE}" srcOrd="3" destOrd="0" parTransId="{0C35EDB6-9BA2-4C28-A3A5-9E9D5036C0B7}" sibTransId="{E12EBFD8-2152-489A-937D-7C49B638513C}"/>
    <dgm:cxn modelId="{B4E58144-AE1B-4619-AB56-650268641424}" srcId="{42B6273D-8E60-40EC-97B9-4A300407A2FC}" destId="{69F3BD5C-16E4-46C4-B15D-498063728332}" srcOrd="0" destOrd="0" parTransId="{40184917-81E4-4774-BD11-3D457781CDBC}" sibTransId="{94867AE4-D7DC-410D-85AC-6DE9FFF606DC}"/>
    <dgm:cxn modelId="{549110F5-206D-435B-9473-16569739B334}" type="presOf" srcId="{A3B89C89-4B08-4EF5-A029-FC7E4822579A}" destId="{4C82949F-ACB9-4CB0-8B82-11470D469081}" srcOrd="0" destOrd="0"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CC4CE637-04BD-46CA-B311-7E3B31FF8B50}" type="presOf" srcId="{08D90BD8-59F3-42C0-B7ED-91D225DA59B2}" destId="{4C82949F-ACB9-4CB0-8B82-11470D469081}" srcOrd="0" destOrd="3" presId="urn:microsoft.com/office/officeart/2008/layout/PictureStrips"/>
    <dgm:cxn modelId="{2613B6FD-4498-4491-802A-357A131CA91B}" type="presOf" srcId="{D54E2821-54A6-4903-8A68-6091278AE9D7}" destId="{27DC3CCF-CB49-4639-B22A-9537C5637A0E}" srcOrd="0" destOrd="2" presId="urn:microsoft.com/office/officeart/2008/layout/PictureStrips"/>
    <dgm:cxn modelId="{3E461EFF-A7DB-4E6C-A513-1E3123E64BB4}" type="presOf" srcId="{97D7B9B6-4F87-4F91-8576-B110C5EA65FB}" destId="{D30A6708-E747-4D6B-A834-05BEEE843CAD}" srcOrd="0" destOrd="2"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D3A0F0D3-9335-4F10-A000-4DFEFCD6B7E0}" srcId="{DB87FF95-AE72-426C-925E-B58F1E8198D3}" destId="{35993145-4752-47C2-8618-BD6153380560}" srcOrd="3" destOrd="0" parTransId="{02687A52-C65B-4D87-8B72-0F259E35063E}" sibTransId="{48C0D0B7-CAC5-4AA4-957F-36DB4D0B1A37}"/>
    <dgm:cxn modelId="{3615F57A-B450-4607-8539-68756D45AFF2}" srcId="{BC25EFE1-2BFA-45D1-BED1-5AF39D46D79C}" destId="{B7AD1FFF-B029-4A8A-823C-7AB2B1045695}" srcOrd="1" destOrd="0" parTransId="{61378FEB-CEAD-4C42-97D2-62C5535F7C38}" sibTransId="{61472A65-C028-44E8-95E0-48655DCCD8BA}"/>
    <dgm:cxn modelId="{5849E4A7-E192-4408-8421-9D800A8DE796}" srcId="{DB87FF95-AE72-426C-925E-B58F1E8198D3}" destId="{B533A736-F711-4644-8B46-DBB1DA87F081}" srcOrd="0" destOrd="0" parTransId="{E592FA78-5ACD-4724-AA07-81E2303F206E}" sibTransId="{36E008AB-A384-4E05-A49A-C56DB9B0429E}"/>
    <dgm:cxn modelId="{CA79B195-F39D-4D4D-95F4-7C922D34FE04}" type="presOf" srcId="{EA92E14B-2C43-4CA7-A5C3-09FCD15B3108}" destId="{4FB2F746-532C-4309-8B4E-F312973D9749}" srcOrd="0" destOrd="1"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45176469-7A23-4DEE-B982-61522B0D8229}" type="presOf" srcId="{DB87FF95-AE72-426C-925E-B58F1E8198D3}" destId="{D30A6708-E747-4D6B-A834-05BEEE843CAD}" srcOrd="0" destOrd="0"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AC271854-BB09-46E0-9079-30D365C1928A}" srcId="{A3B89C89-4B08-4EF5-A029-FC7E4822579A}" destId="{B2E3D999-58E9-4B84-9641-6B6BEF7E84B8}" srcOrd="0" destOrd="0" parTransId="{782EF43C-2547-477F-8294-E8511CD17070}" sibTransId="{720F0E1B-E23D-4D3A-95FE-7B2B857289FD}"/>
    <dgm:cxn modelId="{E3660CF3-02DC-4011-A690-0C939B9AEEE7}" type="presOf" srcId="{CD3EE110-E2F5-4745-AD39-09447C5F4D9B}" destId="{7B899415-82AB-4523-934F-637CC30EA05B}" srcOrd="0" destOrd="3" presId="urn:microsoft.com/office/officeart/2008/layout/PictureStrips"/>
    <dgm:cxn modelId="{A4444EC3-E4B5-4E33-835D-D18675D35F3C}" srcId="{42B6273D-8E60-40EC-97B9-4A300407A2FC}" destId="{35D02632-5D17-439C-B553-A3B99AB71E7E}" srcOrd="3" destOrd="0" parTransId="{A11B318C-7025-4F19-8CC2-42ADED1B83F9}" sibTransId="{D733AB11-AE7A-45B0-BBBA-67905C086F48}"/>
    <dgm:cxn modelId="{84EBFF29-FAD6-400F-8598-D44739A98705}" srcId="{1131737C-80FA-4CF1-AA8B-6A1C724BF69E}" destId="{D81D5189-D361-4899-9CC5-98F26FBE19E2}" srcOrd="2" destOrd="0" parTransId="{5B512509-2AD2-4AAB-8203-59F6C19AA5C0}" sibTransId="{E91AAED1-56F2-4761-8BE9-B46AE5B2B8E3}"/>
    <dgm:cxn modelId="{9BCE46B0-DCD5-479D-83DE-51267D88B15B}" type="presOf" srcId="{8DF3DC07-F847-4865-B160-F3E66800BBBA}" destId="{7B899415-82AB-4523-934F-637CC30EA05B}" srcOrd="0" destOrd="1" presId="urn:microsoft.com/office/officeart/2008/layout/PictureStrips"/>
    <dgm:cxn modelId="{3E49A1C2-6BA0-4DD5-89F9-A53C2F1C55BB}" srcId="{A3B89C89-4B08-4EF5-A029-FC7E4822579A}" destId="{0744C19B-0B5D-4711-B257-9D97127B4F9F}" srcOrd="1" destOrd="0" parTransId="{1E931B19-3453-461C-9D0C-4281C538055D}" sibTransId="{7A82BE83-F78D-48FA-8DE4-1403C9F297B9}"/>
    <dgm:cxn modelId="{3DC33378-4A11-4C1D-B7DA-EC038A3F5706}" type="presOf" srcId="{D8F21E9C-24CD-4C7E-865E-FE55F4AC12B3}" destId="{1E7C762B-66E6-4A0F-BF0D-E6FF34D3DBA5}" srcOrd="0" destOrd="0"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927090C-F492-4AE6-A80C-A6C2C13C47D7}" type="doc">
      <dgm:prSet loTypeId="urn:microsoft.com/office/officeart/2011/layout/ConvergingText" loCatId="process" qsTypeId="urn:microsoft.com/office/officeart/2005/8/quickstyle/simple1" qsCatId="simple" csTypeId="urn:microsoft.com/office/officeart/2005/8/colors/accent2_2" csCatId="accent2" phldr="1"/>
      <dgm:spPr/>
      <dgm:t>
        <a:bodyPr/>
        <a:lstStyle/>
        <a:p>
          <a:endParaRPr lang="en-US"/>
        </a:p>
      </dgm:t>
    </dgm:pt>
    <dgm:pt modelId="{37B12E94-7EF4-4D70-803C-665FBC16A847}">
      <dgm:prSet phldrT="[Text]"/>
      <dgm:spPr/>
      <dgm:t>
        <a:bodyPr/>
        <a:lstStyle/>
        <a:p>
          <a:r>
            <a:rPr lang="en-US" dirty="0">
              <a:latin typeface="Franklin Gothic Medium Cond" panose="020B0606030402020204" pitchFamily="34" charset="0"/>
            </a:rPr>
            <a:t>Regulatory cholesterol</a:t>
          </a:r>
        </a:p>
        <a:p>
          <a:r>
            <a:rPr lang="en-US" dirty="0">
              <a:latin typeface="Franklin Gothic Medium Cond" panose="020B0606030402020204" pitchFamily="34" charset="0"/>
            </a:rPr>
            <a:t>1.EPF</a:t>
          </a:r>
        </a:p>
        <a:p>
          <a:r>
            <a:rPr lang="en-US" dirty="0">
              <a:latin typeface="Franklin Gothic Medium Cond" panose="020B0606030402020204" pitchFamily="34" charset="0"/>
            </a:rPr>
            <a:t>2.IDA</a:t>
          </a:r>
        </a:p>
      </dgm:t>
    </dgm:pt>
    <dgm:pt modelId="{AE4FB873-F05D-4926-A53B-53578BBCB167}" type="parTrans" cxnId="{AA62D054-6FAC-426C-B44A-F46C00775235}">
      <dgm:prSet/>
      <dgm:spPr/>
      <dgm:t>
        <a:bodyPr/>
        <a:lstStyle/>
        <a:p>
          <a:endParaRPr lang="en-US"/>
        </a:p>
      </dgm:t>
    </dgm:pt>
    <dgm:pt modelId="{4A4B9176-9F27-49B5-AD6D-58D23CDC7141}" type="sibTrans" cxnId="{AA62D054-6FAC-426C-B44A-F46C00775235}">
      <dgm:prSet/>
      <dgm:spPr/>
      <dgm:t>
        <a:bodyPr/>
        <a:lstStyle/>
        <a:p>
          <a:endParaRPr lang="en-US"/>
        </a:p>
      </dgm:t>
    </dgm:pt>
    <dgm:pt modelId="{8A3692E5-DF83-49EB-8A7D-CCCFBC6EB2BB}">
      <dgm:prSet phldrT="[Text]" custT="1"/>
      <dgm:spPr/>
      <dgm:t>
        <a:bodyPr/>
        <a:lstStyle/>
        <a:p>
          <a:r>
            <a:rPr lang="en-US" sz="4000" dirty="0">
              <a:latin typeface="Franklin Gothic Medium Cond" panose="020B0606030402020204" pitchFamily="34" charset="0"/>
            </a:rPr>
            <a:t>Safe</a:t>
          </a:r>
        </a:p>
      </dgm:t>
    </dgm:pt>
    <dgm:pt modelId="{F179928D-1099-4754-BE97-7085BF5EDC0B}" type="parTrans" cxnId="{A691A309-4B1A-4B5A-A171-260271C63EBD}">
      <dgm:prSet/>
      <dgm:spPr/>
      <dgm:t>
        <a:bodyPr/>
        <a:lstStyle/>
        <a:p>
          <a:endParaRPr lang="en-US"/>
        </a:p>
      </dgm:t>
    </dgm:pt>
    <dgm:pt modelId="{172A83BA-4C58-4D56-84E4-8178747EB9DF}" type="sibTrans" cxnId="{A691A309-4B1A-4B5A-A171-260271C63EBD}">
      <dgm:prSet/>
      <dgm:spPr/>
      <dgm:t>
        <a:bodyPr/>
        <a:lstStyle/>
        <a:p>
          <a:endParaRPr lang="en-US"/>
        </a:p>
      </dgm:t>
    </dgm:pt>
    <dgm:pt modelId="{4164951C-C38E-4F65-9EE1-08E1B9E01FE7}">
      <dgm:prSet phldrT="[Text]" custT="1"/>
      <dgm:spPr/>
      <dgm:t>
        <a:bodyPr/>
        <a:lstStyle/>
        <a:p>
          <a:r>
            <a:rPr lang="en-US" sz="4000" dirty="0">
              <a:latin typeface="Franklin Gothic Medium Cond" panose="020B0606030402020204" pitchFamily="34" charset="0"/>
            </a:rPr>
            <a:t>Pay well</a:t>
          </a:r>
        </a:p>
      </dgm:t>
    </dgm:pt>
    <dgm:pt modelId="{7834ED57-2854-4855-ACFB-369F1ADDB533}" type="parTrans" cxnId="{A738CBA7-4367-40CE-87E6-31895A480E90}">
      <dgm:prSet/>
      <dgm:spPr/>
      <dgm:t>
        <a:bodyPr/>
        <a:lstStyle/>
        <a:p>
          <a:endParaRPr lang="en-US"/>
        </a:p>
      </dgm:t>
    </dgm:pt>
    <dgm:pt modelId="{DB97A6B0-FDBD-4D6C-9848-BCA649B9AF37}" type="sibTrans" cxnId="{A738CBA7-4367-40CE-87E6-31895A480E90}">
      <dgm:prSet/>
      <dgm:spPr/>
      <dgm:t>
        <a:bodyPr/>
        <a:lstStyle/>
        <a:p>
          <a:endParaRPr lang="en-US"/>
        </a:p>
      </dgm:t>
    </dgm:pt>
    <dgm:pt modelId="{C1C3AC7D-8920-47AB-9D27-5E50002B3D18}">
      <dgm:prSet phldrT="[Text]" custT="1"/>
      <dgm:spPr/>
      <dgm:t>
        <a:bodyPr/>
        <a:lstStyle/>
        <a:p>
          <a:r>
            <a:rPr lang="en-US" sz="4000" dirty="0">
              <a:latin typeface="Franklin Gothic Medium Cond" panose="020B0606030402020204" pitchFamily="34" charset="0"/>
            </a:rPr>
            <a:t>Encourage Productivity</a:t>
          </a:r>
        </a:p>
      </dgm:t>
    </dgm:pt>
    <dgm:pt modelId="{64FB60AA-FFFA-41E4-A47E-DAB1D0372F1A}" type="parTrans" cxnId="{E825BF1B-1381-482A-91F9-E031C1D3BFB6}">
      <dgm:prSet/>
      <dgm:spPr/>
      <dgm:t>
        <a:bodyPr/>
        <a:lstStyle/>
        <a:p>
          <a:endParaRPr lang="en-US"/>
        </a:p>
      </dgm:t>
    </dgm:pt>
    <dgm:pt modelId="{FA07540E-789D-448B-8ABC-37FFE05172EE}" type="sibTrans" cxnId="{E825BF1B-1381-482A-91F9-E031C1D3BFB6}">
      <dgm:prSet/>
      <dgm:spPr/>
      <dgm:t>
        <a:bodyPr/>
        <a:lstStyle/>
        <a:p>
          <a:endParaRPr lang="en-US"/>
        </a:p>
      </dgm:t>
    </dgm:pt>
    <dgm:pt modelId="{1A018ECB-3852-4162-BF4A-1441A3EEC8C9}" type="pres">
      <dgm:prSet presAssocID="{6927090C-F492-4AE6-A80C-A6C2C13C47D7}" presName="Name0" presStyleCnt="0">
        <dgm:presLayoutVars>
          <dgm:chMax/>
          <dgm:chPref val="1"/>
          <dgm:dir/>
          <dgm:animOne val="branch"/>
          <dgm:animLvl val="lvl"/>
          <dgm:resizeHandles/>
        </dgm:presLayoutVars>
      </dgm:prSet>
      <dgm:spPr/>
    </dgm:pt>
    <dgm:pt modelId="{A5912E8F-B074-41D3-BFA7-CA6675201008}" type="pres">
      <dgm:prSet presAssocID="{37B12E94-7EF4-4D70-803C-665FBC16A847}" presName="composite" presStyleCnt="0"/>
      <dgm:spPr/>
    </dgm:pt>
    <dgm:pt modelId="{DC7A2597-B94A-47E7-8BF7-FDB43AAA98FB}" type="pres">
      <dgm:prSet presAssocID="{37B12E94-7EF4-4D70-803C-665FBC16A847}" presName="ParentAccent1" presStyleLbl="alignNode1" presStyleIdx="0" presStyleCnt="34"/>
      <dgm:spPr/>
    </dgm:pt>
    <dgm:pt modelId="{BD4E7378-08DE-4AFD-A9EB-06CEB3A8176F}" type="pres">
      <dgm:prSet presAssocID="{37B12E94-7EF4-4D70-803C-665FBC16A847}" presName="ParentAccent2" presStyleLbl="alignNode1" presStyleIdx="1" presStyleCnt="34"/>
      <dgm:spPr/>
    </dgm:pt>
    <dgm:pt modelId="{6C505FBD-00C8-4EA1-AF6B-B8FA7FAA0B7F}" type="pres">
      <dgm:prSet presAssocID="{37B12E94-7EF4-4D70-803C-665FBC16A847}" presName="ParentAccent3" presStyleLbl="alignNode1" presStyleIdx="2" presStyleCnt="34"/>
      <dgm:spPr/>
    </dgm:pt>
    <dgm:pt modelId="{BE765160-B57A-466E-9300-A63AF50AE3FA}" type="pres">
      <dgm:prSet presAssocID="{37B12E94-7EF4-4D70-803C-665FBC16A847}" presName="ParentAccent4" presStyleLbl="alignNode1" presStyleIdx="3" presStyleCnt="34"/>
      <dgm:spPr/>
    </dgm:pt>
    <dgm:pt modelId="{98379573-557C-4CA2-844F-A87307B9C75A}" type="pres">
      <dgm:prSet presAssocID="{37B12E94-7EF4-4D70-803C-665FBC16A847}" presName="ParentAccent5" presStyleLbl="alignNode1" presStyleIdx="4" presStyleCnt="34"/>
      <dgm:spPr/>
    </dgm:pt>
    <dgm:pt modelId="{8999A651-EAD5-46F8-B5D0-F2D16593AAD8}" type="pres">
      <dgm:prSet presAssocID="{37B12E94-7EF4-4D70-803C-665FBC16A847}" presName="ParentAccent6" presStyleLbl="alignNode1" presStyleIdx="5" presStyleCnt="34"/>
      <dgm:spPr/>
    </dgm:pt>
    <dgm:pt modelId="{A34DB4EC-82D9-40A5-BEC9-CA9910D364FF}" type="pres">
      <dgm:prSet presAssocID="{37B12E94-7EF4-4D70-803C-665FBC16A847}" presName="ParentAccent7" presStyleLbl="alignNode1" presStyleIdx="6" presStyleCnt="34"/>
      <dgm:spPr/>
    </dgm:pt>
    <dgm:pt modelId="{5B7AF798-C5BF-46EC-92C4-897BDB84C878}" type="pres">
      <dgm:prSet presAssocID="{37B12E94-7EF4-4D70-803C-665FBC16A847}" presName="ParentAccent8" presStyleLbl="alignNode1" presStyleIdx="7" presStyleCnt="34"/>
      <dgm:spPr/>
    </dgm:pt>
    <dgm:pt modelId="{B9855CA0-C054-423D-8872-D9BBE95F4EEF}" type="pres">
      <dgm:prSet presAssocID="{37B12E94-7EF4-4D70-803C-665FBC16A847}" presName="ParentAccent9" presStyleLbl="alignNode1" presStyleIdx="8" presStyleCnt="34"/>
      <dgm:spPr/>
    </dgm:pt>
    <dgm:pt modelId="{C311B904-0F15-49D0-AF81-07009096AD59}" type="pres">
      <dgm:prSet presAssocID="{37B12E94-7EF4-4D70-803C-665FBC16A847}" presName="ParentAccent10" presStyleLbl="alignNode1" presStyleIdx="9" presStyleCnt="34"/>
      <dgm:spPr/>
    </dgm:pt>
    <dgm:pt modelId="{7B3D90FD-CD8B-48EC-A2BD-851503129C13}" type="pres">
      <dgm:prSet presAssocID="{37B12E94-7EF4-4D70-803C-665FBC16A847}" presName="Parent" presStyleLbl="alignNode1" presStyleIdx="10" presStyleCnt="34">
        <dgm:presLayoutVars>
          <dgm:chMax val="5"/>
          <dgm:chPref val="3"/>
          <dgm:bulletEnabled val="1"/>
        </dgm:presLayoutVars>
      </dgm:prSet>
      <dgm:spPr/>
    </dgm:pt>
    <dgm:pt modelId="{05A42F9F-95C9-4EDE-A22C-BAF6A98836A0}" type="pres">
      <dgm:prSet presAssocID="{8A3692E5-DF83-49EB-8A7D-CCCFBC6EB2BB}" presName="Child1Accent1" presStyleLbl="alignNode1" presStyleIdx="11" presStyleCnt="34"/>
      <dgm:spPr/>
    </dgm:pt>
    <dgm:pt modelId="{3015B9D9-EAC4-4CC0-8F9D-33E3D24AF3F5}" type="pres">
      <dgm:prSet presAssocID="{8A3692E5-DF83-49EB-8A7D-CCCFBC6EB2BB}" presName="Child1Accent2" presStyleLbl="alignNode1" presStyleIdx="12" presStyleCnt="34"/>
      <dgm:spPr/>
    </dgm:pt>
    <dgm:pt modelId="{ACF67027-ADD6-4F3F-A766-2BDE2009BB2F}" type="pres">
      <dgm:prSet presAssocID="{8A3692E5-DF83-49EB-8A7D-CCCFBC6EB2BB}" presName="Child1Accent3" presStyleLbl="alignNode1" presStyleIdx="13" presStyleCnt="34"/>
      <dgm:spPr/>
    </dgm:pt>
    <dgm:pt modelId="{46CB5548-7E98-40BA-B07E-F1514F9C9D20}" type="pres">
      <dgm:prSet presAssocID="{8A3692E5-DF83-49EB-8A7D-CCCFBC6EB2BB}" presName="Child1Accent4" presStyleLbl="alignNode1" presStyleIdx="14" presStyleCnt="34"/>
      <dgm:spPr/>
    </dgm:pt>
    <dgm:pt modelId="{D1BB88C4-BDC6-4202-9D87-5FFFD7190884}" type="pres">
      <dgm:prSet presAssocID="{8A3692E5-DF83-49EB-8A7D-CCCFBC6EB2BB}" presName="Child1Accent5" presStyleLbl="alignNode1" presStyleIdx="15" presStyleCnt="34"/>
      <dgm:spPr/>
    </dgm:pt>
    <dgm:pt modelId="{1DA4630B-CFF3-49AE-B75C-41172418A8F4}" type="pres">
      <dgm:prSet presAssocID="{8A3692E5-DF83-49EB-8A7D-CCCFBC6EB2BB}" presName="Child1Accent6" presStyleLbl="alignNode1" presStyleIdx="16" presStyleCnt="34"/>
      <dgm:spPr/>
    </dgm:pt>
    <dgm:pt modelId="{BA31703F-6016-4D69-AD8E-2509D7025BA1}" type="pres">
      <dgm:prSet presAssocID="{8A3692E5-DF83-49EB-8A7D-CCCFBC6EB2BB}" presName="Child1Accent7" presStyleLbl="alignNode1" presStyleIdx="17" presStyleCnt="34"/>
      <dgm:spPr/>
    </dgm:pt>
    <dgm:pt modelId="{DA428400-9EFC-4202-93F3-4E4C40FD4B74}" type="pres">
      <dgm:prSet presAssocID="{8A3692E5-DF83-49EB-8A7D-CCCFBC6EB2BB}" presName="Child1Accent8" presStyleLbl="alignNode1" presStyleIdx="18" presStyleCnt="34"/>
      <dgm:spPr/>
    </dgm:pt>
    <dgm:pt modelId="{5E13ECC7-FF3B-47FB-9C21-85992326B4DE}" type="pres">
      <dgm:prSet presAssocID="{8A3692E5-DF83-49EB-8A7D-CCCFBC6EB2BB}" presName="Child1Accent9" presStyleLbl="alignNode1" presStyleIdx="19" presStyleCnt="34"/>
      <dgm:spPr/>
    </dgm:pt>
    <dgm:pt modelId="{C4FC2DD5-E2D1-4EBD-9146-AB19E52C0F3D}" type="pres">
      <dgm:prSet presAssocID="{8A3692E5-DF83-49EB-8A7D-CCCFBC6EB2BB}" presName="Child1" presStyleLbl="revTx" presStyleIdx="0" presStyleCnt="3">
        <dgm:presLayoutVars>
          <dgm:chMax/>
          <dgm:chPref val="0"/>
          <dgm:bulletEnabled val="1"/>
        </dgm:presLayoutVars>
      </dgm:prSet>
      <dgm:spPr/>
    </dgm:pt>
    <dgm:pt modelId="{EE8B7B71-EA71-431E-9CE2-BB25DD482D18}" type="pres">
      <dgm:prSet presAssocID="{4164951C-C38E-4F65-9EE1-08E1B9E01FE7}" presName="Child2Accent1" presStyleLbl="alignNode1" presStyleIdx="20" presStyleCnt="34"/>
      <dgm:spPr/>
    </dgm:pt>
    <dgm:pt modelId="{58170FA8-8A36-4868-944A-F277B1B2DF26}" type="pres">
      <dgm:prSet presAssocID="{4164951C-C38E-4F65-9EE1-08E1B9E01FE7}" presName="Child2Accent2" presStyleLbl="alignNode1" presStyleIdx="21" presStyleCnt="34"/>
      <dgm:spPr/>
    </dgm:pt>
    <dgm:pt modelId="{5F362C4F-A49D-4D9B-A71B-29324F2117A9}" type="pres">
      <dgm:prSet presAssocID="{4164951C-C38E-4F65-9EE1-08E1B9E01FE7}" presName="Child2Accent3" presStyleLbl="alignNode1" presStyleIdx="22" presStyleCnt="34"/>
      <dgm:spPr/>
    </dgm:pt>
    <dgm:pt modelId="{0E11EC30-22DA-4BE5-BC22-74CCD7EF2702}" type="pres">
      <dgm:prSet presAssocID="{4164951C-C38E-4F65-9EE1-08E1B9E01FE7}" presName="Child2Accent4" presStyleLbl="alignNode1" presStyleIdx="23" presStyleCnt="34"/>
      <dgm:spPr/>
    </dgm:pt>
    <dgm:pt modelId="{0E9A9DEB-C679-4841-AEE4-D9845C78A26C}" type="pres">
      <dgm:prSet presAssocID="{4164951C-C38E-4F65-9EE1-08E1B9E01FE7}" presName="Child2Accent5" presStyleLbl="alignNode1" presStyleIdx="24" presStyleCnt="34"/>
      <dgm:spPr/>
    </dgm:pt>
    <dgm:pt modelId="{F5AD5279-9850-4B65-A37E-DC06FE0E2DB3}" type="pres">
      <dgm:prSet presAssocID="{4164951C-C38E-4F65-9EE1-08E1B9E01FE7}" presName="Child2Accent6" presStyleLbl="alignNode1" presStyleIdx="25" presStyleCnt="34"/>
      <dgm:spPr/>
    </dgm:pt>
    <dgm:pt modelId="{346A6A4D-A33F-4605-BB52-C023FFC57E22}" type="pres">
      <dgm:prSet presAssocID="{4164951C-C38E-4F65-9EE1-08E1B9E01FE7}" presName="Child2Accent7" presStyleLbl="alignNode1" presStyleIdx="26" presStyleCnt="34"/>
      <dgm:spPr/>
    </dgm:pt>
    <dgm:pt modelId="{3FA8F222-1EC9-4060-BE25-229E48094390}" type="pres">
      <dgm:prSet presAssocID="{4164951C-C38E-4F65-9EE1-08E1B9E01FE7}" presName="Child2" presStyleLbl="revTx" presStyleIdx="1" presStyleCnt="3">
        <dgm:presLayoutVars>
          <dgm:chMax/>
          <dgm:chPref val="0"/>
          <dgm:bulletEnabled val="1"/>
        </dgm:presLayoutVars>
      </dgm:prSet>
      <dgm:spPr/>
    </dgm:pt>
    <dgm:pt modelId="{17F16A13-D230-418D-B77C-D10D364FEA20}" type="pres">
      <dgm:prSet presAssocID="{C1C3AC7D-8920-47AB-9D27-5E50002B3D18}" presName="Child3Accent1" presStyleLbl="alignNode1" presStyleIdx="27" presStyleCnt="34"/>
      <dgm:spPr/>
    </dgm:pt>
    <dgm:pt modelId="{60AE6DF6-FE6D-46B9-84ED-EC624499D5ED}" type="pres">
      <dgm:prSet presAssocID="{C1C3AC7D-8920-47AB-9D27-5E50002B3D18}" presName="Child3Accent2" presStyleLbl="alignNode1" presStyleIdx="28" presStyleCnt="34"/>
      <dgm:spPr/>
    </dgm:pt>
    <dgm:pt modelId="{FA9837E4-44F5-463F-8DFB-8808F6A11A13}" type="pres">
      <dgm:prSet presAssocID="{C1C3AC7D-8920-47AB-9D27-5E50002B3D18}" presName="Child3Accent3" presStyleLbl="alignNode1" presStyleIdx="29" presStyleCnt="34"/>
      <dgm:spPr/>
    </dgm:pt>
    <dgm:pt modelId="{7A124584-F379-4578-8E5A-FD7236D37F02}" type="pres">
      <dgm:prSet presAssocID="{C1C3AC7D-8920-47AB-9D27-5E50002B3D18}" presName="Child3Accent4" presStyleLbl="alignNode1" presStyleIdx="30" presStyleCnt="34"/>
      <dgm:spPr/>
    </dgm:pt>
    <dgm:pt modelId="{47DD6370-AE32-4B8A-96E7-4F14EBAC9B46}" type="pres">
      <dgm:prSet presAssocID="{C1C3AC7D-8920-47AB-9D27-5E50002B3D18}" presName="Child3Accent5" presStyleLbl="alignNode1" presStyleIdx="31" presStyleCnt="34"/>
      <dgm:spPr/>
    </dgm:pt>
    <dgm:pt modelId="{AB8DB588-96CF-4582-9313-5FDC21A9253E}" type="pres">
      <dgm:prSet presAssocID="{C1C3AC7D-8920-47AB-9D27-5E50002B3D18}" presName="Child3Accent6" presStyleLbl="alignNode1" presStyleIdx="32" presStyleCnt="34"/>
      <dgm:spPr/>
    </dgm:pt>
    <dgm:pt modelId="{791A15BA-C23C-4288-AE2A-CAD2AF8E13AD}" type="pres">
      <dgm:prSet presAssocID="{C1C3AC7D-8920-47AB-9D27-5E50002B3D18}" presName="Child3Accent7" presStyleLbl="alignNode1" presStyleIdx="33" presStyleCnt="34"/>
      <dgm:spPr/>
    </dgm:pt>
    <dgm:pt modelId="{9F355A39-4715-425F-A89E-62D44FFEAEEC}" type="pres">
      <dgm:prSet presAssocID="{C1C3AC7D-8920-47AB-9D27-5E50002B3D18}" presName="Child3" presStyleLbl="revTx" presStyleIdx="2" presStyleCnt="3">
        <dgm:presLayoutVars>
          <dgm:chMax/>
          <dgm:chPref val="0"/>
          <dgm:bulletEnabled val="1"/>
        </dgm:presLayoutVars>
      </dgm:prSet>
      <dgm:spPr/>
    </dgm:pt>
  </dgm:ptLst>
  <dgm:cxnLst>
    <dgm:cxn modelId="{554B22FC-73D0-478E-BCAE-84D3ADC7587E}" type="presOf" srcId="{C1C3AC7D-8920-47AB-9D27-5E50002B3D18}" destId="{9F355A39-4715-425F-A89E-62D44FFEAEEC}" srcOrd="0" destOrd="0" presId="urn:microsoft.com/office/officeart/2011/layout/ConvergingText"/>
    <dgm:cxn modelId="{A738CBA7-4367-40CE-87E6-31895A480E90}" srcId="{37B12E94-7EF4-4D70-803C-665FBC16A847}" destId="{4164951C-C38E-4F65-9EE1-08E1B9E01FE7}" srcOrd="1" destOrd="0" parTransId="{7834ED57-2854-4855-ACFB-369F1ADDB533}" sibTransId="{DB97A6B0-FDBD-4D6C-9848-BCA649B9AF37}"/>
    <dgm:cxn modelId="{E825BF1B-1381-482A-91F9-E031C1D3BFB6}" srcId="{37B12E94-7EF4-4D70-803C-665FBC16A847}" destId="{C1C3AC7D-8920-47AB-9D27-5E50002B3D18}" srcOrd="2" destOrd="0" parTransId="{64FB60AA-FFFA-41E4-A47E-DAB1D0372F1A}" sibTransId="{FA07540E-789D-448B-8ABC-37FFE05172EE}"/>
    <dgm:cxn modelId="{2C535E5E-C222-4373-A43D-45973B058010}" type="presOf" srcId="{8A3692E5-DF83-49EB-8A7D-CCCFBC6EB2BB}" destId="{C4FC2DD5-E2D1-4EBD-9146-AB19E52C0F3D}" srcOrd="0" destOrd="0" presId="urn:microsoft.com/office/officeart/2011/layout/ConvergingText"/>
    <dgm:cxn modelId="{1EC1BDBD-5442-4EA2-A816-FDCD58C12502}" type="presOf" srcId="{4164951C-C38E-4F65-9EE1-08E1B9E01FE7}" destId="{3FA8F222-1EC9-4060-BE25-229E48094390}" srcOrd="0" destOrd="0" presId="urn:microsoft.com/office/officeart/2011/layout/ConvergingText"/>
    <dgm:cxn modelId="{A691A309-4B1A-4B5A-A171-260271C63EBD}" srcId="{37B12E94-7EF4-4D70-803C-665FBC16A847}" destId="{8A3692E5-DF83-49EB-8A7D-CCCFBC6EB2BB}" srcOrd="0" destOrd="0" parTransId="{F179928D-1099-4754-BE97-7085BF5EDC0B}" sibTransId="{172A83BA-4C58-4D56-84E4-8178747EB9DF}"/>
    <dgm:cxn modelId="{AA62D054-6FAC-426C-B44A-F46C00775235}" srcId="{6927090C-F492-4AE6-A80C-A6C2C13C47D7}" destId="{37B12E94-7EF4-4D70-803C-665FBC16A847}" srcOrd="0" destOrd="0" parTransId="{AE4FB873-F05D-4926-A53B-53578BBCB167}" sibTransId="{4A4B9176-9F27-49B5-AD6D-58D23CDC7141}"/>
    <dgm:cxn modelId="{69DC396F-5262-4587-945D-1E11AB6F5669}" type="presOf" srcId="{37B12E94-7EF4-4D70-803C-665FBC16A847}" destId="{7B3D90FD-CD8B-48EC-A2BD-851503129C13}" srcOrd="0" destOrd="0" presId="urn:microsoft.com/office/officeart/2011/layout/ConvergingText"/>
    <dgm:cxn modelId="{1C773255-39D9-4F61-AFEC-C36F316A9877}" type="presOf" srcId="{6927090C-F492-4AE6-A80C-A6C2C13C47D7}" destId="{1A018ECB-3852-4162-BF4A-1441A3EEC8C9}" srcOrd="0" destOrd="0" presId="urn:microsoft.com/office/officeart/2011/layout/ConvergingText"/>
    <dgm:cxn modelId="{F4D22E18-68A0-4357-AB73-E34DBFC35353}" type="presParOf" srcId="{1A018ECB-3852-4162-BF4A-1441A3EEC8C9}" destId="{A5912E8F-B074-41D3-BFA7-CA6675201008}" srcOrd="0" destOrd="0" presId="urn:microsoft.com/office/officeart/2011/layout/ConvergingText"/>
    <dgm:cxn modelId="{855CD053-1325-4F1B-BDE2-BECB1BAB7B5F}" type="presParOf" srcId="{A5912E8F-B074-41D3-BFA7-CA6675201008}" destId="{DC7A2597-B94A-47E7-8BF7-FDB43AAA98FB}" srcOrd="0" destOrd="0" presId="urn:microsoft.com/office/officeart/2011/layout/ConvergingText"/>
    <dgm:cxn modelId="{70CA1643-EB0D-4F73-9824-EE461CCAAB01}" type="presParOf" srcId="{A5912E8F-B074-41D3-BFA7-CA6675201008}" destId="{BD4E7378-08DE-4AFD-A9EB-06CEB3A8176F}" srcOrd="1" destOrd="0" presId="urn:microsoft.com/office/officeart/2011/layout/ConvergingText"/>
    <dgm:cxn modelId="{0C1C157B-D09C-4957-B57F-35EE73D7F5AF}" type="presParOf" srcId="{A5912E8F-B074-41D3-BFA7-CA6675201008}" destId="{6C505FBD-00C8-4EA1-AF6B-B8FA7FAA0B7F}" srcOrd="2" destOrd="0" presId="urn:microsoft.com/office/officeart/2011/layout/ConvergingText"/>
    <dgm:cxn modelId="{96286DAC-D201-4772-8117-96DDFB29C6A6}" type="presParOf" srcId="{A5912E8F-B074-41D3-BFA7-CA6675201008}" destId="{BE765160-B57A-466E-9300-A63AF50AE3FA}" srcOrd="3" destOrd="0" presId="urn:microsoft.com/office/officeart/2011/layout/ConvergingText"/>
    <dgm:cxn modelId="{23798090-5C2E-4EC9-9F0B-D556C91880EE}" type="presParOf" srcId="{A5912E8F-B074-41D3-BFA7-CA6675201008}" destId="{98379573-557C-4CA2-844F-A87307B9C75A}" srcOrd="4" destOrd="0" presId="urn:microsoft.com/office/officeart/2011/layout/ConvergingText"/>
    <dgm:cxn modelId="{9C4BFAAC-B73A-496D-8369-5DDEA164418F}" type="presParOf" srcId="{A5912E8F-B074-41D3-BFA7-CA6675201008}" destId="{8999A651-EAD5-46F8-B5D0-F2D16593AAD8}" srcOrd="5" destOrd="0" presId="urn:microsoft.com/office/officeart/2011/layout/ConvergingText"/>
    <dgm:cxn modelId="{200735C6-55AD-437F-A62D-6F5B8A6EA09E}" type="presParOf" srcId="{A5912E8F-B074-41D3-BFA7-CA6675201008}" destId="{A34DB4EC-82D9-40A5-BEC9-CA9910D364FF}" srcOrd="6" destOrd="0" presId="urn:microsoft.com/office/officeart/2011/layout/ConvergingText"/>
    <dgm:cxn modelId="{7FEF5E36-FA02-47EF-918E-687003208BE7}" type="presParOf" srcId="{A5912E8F-B074-41D3-BFA7-CA6675201008}" destId="{5B7AF798-C5BF-46EC-92C4-897BDB84C878}" srcOrd="7" destOrd="0" presId="urn:microsoft.com/office/officeart/2011/layout/ConvergingText"/>
    <dgm:cxn modelId="{8DE9FC08-74A3-4364-8CC9-84918205B5DC}" type="presParOf" srcId="{A5912E8F-B074-41D3-BFA7-CA6675201008}" destId="{B9855CA0-C054-423D-8872-D9BBE95F4EEF}" srcOrd="8" destOrd="0" presId="urn:microsoft.com/office/officeart/2011/layout/ConvergingText"/>
    <dgm:cxn modelId="{A6A01A9F-011F-4CCC-A64B-7CC686C48512}" type="presParOf" srcId="{A5912E8F-B074-41D3-BFA7-CA6675201008}" destId="{C311B904-0F15-49D0-AF81-07009096AD59}" srcOrd="9" destOrd="0" presId="urn:microsoft.com/office/officeart/2011/layout/ConvergingText"/>
    <dgm:cxn modelId="{E8965F3B-16A2-41B2-BF9F-1FDD615C31C1}" type="presParOf" srcId="{A5912E8F-B074-41D3-BFA7-CA6675201008}" destId="{7B3D90FD-CD8B-48EC-A2BD-851503129C13}" srcOrd="10" destOrd="0" presId="urn:microsoft.com/office/officeart/2011/layout/ConvergingText"/>
    <dgm:cxn modelId="{6AA5834F-4AE0-4B4D-8C0E-56A0DA6A5081}" type="presParOf" srcId="{A5912E8F-B074-41D3-BFA7-CA6675201008}" destId="{05A42F9F-95C9-4EDE-A22C-BAF6A98836A0}" srcOrd="11" destOrd="0" presId="urn:microsoft.com/office/officeart/2011/layout/ConvergingText"/>
    <dgm:cxn modelId="{BA8B5FAE-4CEC-4CCF-97AD-F3A41A1456C9}" type="presParOf" srcId="{A5912E8F-B074-41D3-BFA7-CA6675201008}" destId="{3015B9D9-EAC4-4CC0-8F9D-33E3D24AF3F5}" srcOrd="12" destOrd="0" presId="urn:microsoft.com/office/officeart/2011/layout/ConvergingText"/>
    <dgm:cxn modelId="{714F6332-44A8-471C-9256-CED342C05443}" type="presParOf" srcId="{A5912E8F-B074-41D3-BFA7-CA6675201008}" destId="{ACF67027-ADD6-4F3F-A766-2BDE2009BB2F}" srcOrd="13" destOrd="0" presId="urn:microsoft.com/office/officeart/2011/layout/ConvergingText"/>
    <dgm:cxn modelId="{C94BF92A-E555-48BA-A2E4-F3A162AE008A}" type="presParOf" srcId="{A5912E8F-B074-41D3-BFA7-CA6675201008}" destId="{46CB5548-7E98-40BA-B07E-F1514F9C9D20}" srcOrd="14" destOrd="0" presId="urn:microsoft.com/office/officeart/2011/layout/ConvergingText"/>
    <dgm:cxn modelId="{D9F83773-DE89-49E3-AAAF-D132445B24AA}" type="presParOf" srcId="{A5912E8F-B074-41D3-BFA7-CA6675201008}" destId="{D1BB88C4-BDC6-4202-9D87-5FFFD7190884}" srcOrd="15" destOrd="0" presId="urn:microsoft.com/office/officeart/2011/layout/ConvergingText"/>
    <dgm:cxn modelId="{636C18E0-60C4-473B-B7A3-6EE747C0A20B}" type="presParOf" srcId="{A5912E8F-B074-41D3-BFA7-CA6675201008}" destId="{1DA4630B-CFF3-49AE-B75C-41172418A8F4}" srcOrd="16" destOrd="0" presId="urn:microsoft.com/office/officeart/2011/layout/ConvergingText"/>
    <dgm:cxn modelId="{C26697BD-19A5-4A0C-88E9-4518429EF9B0}" type="presParOf" srcId="{A5912E8F-B074-41D3-BFA7-CA6675201008}" destId="{BA31703F-6016-4D69-AD8E-2509D7025BA1}" srcOrd="17" destOrd="0" presId="urn:microsoft.com/office/officeart/2011/layout/ConvergingText"/>
    <dgm:cxn modelId="{477DB5BC-2434-4FBD-A52A-A5DBB7F659F0}" type="presParOf" srcId="{A5912E8F-B074-41D3-BFA7-CA6675201008}" destId="{DA428400-9EFC-4202-93F3-4E4C40FD4B74}" srcOrd="18" destOrd="0" presId="urn:microsoft.com/office/officeart/2011/layout/ConvergingText"/>
    <dgm:cxn modelId="{1864B25D-EF68-408C-A02C-E24A52DD1BED}" type="presParOf" srcId="{A5912E8F-B074-41D3-BFA7-CA6675201008}" destId="{5E13ECC7-FF3B-47FB-9C21-85992326B4DE}" srcOrd="19" destOrd="0" presId="urn:microsoft.com/office/officeart/2011/layout/ConvergingText"/>
    <dgm:cxn modelId="{1A9A5363-3272-4E4F-B11E-674A8C7E9F26}" type="presParOf" srcId="{A5912E8F-B074-41D3-BFA7-CA6675201008}" destId="{C4FC2DD5-E2D1-4EBD-9146-AB19E52C0F3D}" srcOrd="20" destOrd="0" presId="urn:microsoft.com/office/officeart/2011/layout/ConvergingText"/>
    <dgm:cxn modelId="{078DEB7C-E084-4AB2-B600-DD99C3ABBD4D}" type="presParOf" srcId="{A5912E8F-B074-41D3-BFA7-CA6675201008}" destId="{EE8B7B71-EA71-431E-9CE2-BB25DD482D18}" srcOrd="21" destOrd="0" presId="urn:microsoft.com/office/officeart/2011/layout/ConvergingText"/>
    <dgm:cxn modelId="{F939C790-EFF1-4E70-97DC-3A6F81D52290}" type="presParOf" srcId="{A5912E8F-B074-41D3-BFA7-CA6675201008}" destId="{58170FA8-8A36-4868-944A-F277B1B2DF26}" srcOrd="22" destOrd="0" presId="urn:microsoft.com/office/officeart/2011/layout/ConvergingText"/>
    <dgm:cxn modelId="{71E8DC62-DCBF-47D6-A775-488D3576E12C}" type="presParOf" srcId="{A5912E8F-B074-41D3-BFA7-CA6675201008}" destId="{5F362C4F-A49D-4D9B-A71B-29324F2117A9}" srcOrd="23" destOrd="0" presId="urn:microsoft.com/office/officeart/2011/layout/ConvergingText"/>
    <dgm:cxn modelId="{2919A625-18DC-435D-9F31-414180CE7A9F}" type="presParOf" srcId="{A5912E8F-B074-41D3-BFA7-CA6675201008}" destId="{0E11EC30-22DA-4BE5-BC22-74CCD7EF2702}" srcOrd="24" destOrd="0" presId="urn:microsoft.com/office/officeart/2011/layout/ConvergingText"/>
    <dgm:cxn modelId="{CBBD3532-E8F2-42DF-B339-D6E6592E7A13}" type="presParOf" srcId="{A5912E8F-B074-41D3-BFA7-CA6675201008}" destId="{0E9A9DEB-C679-4841-AEE4-D9845C78A26C}" srcOrd="25" destOrd="0" presId="urn:microsoft.com/office/officeart/2011/layout/ConvergingText"/>
    <dgm:cxn modelId="{85303A44-B3C7-413C-9B83-5A6EA508495B}" type="presParOf" srcId="{A5912E8F-B074-41D3-BFA7-CA6675201008}" destId="{F5AD5279-9850-4B65-A37E-DC06FE0E2DB3}" srcOrd="26" destOrd="0" presId="urn:microsoft.com/office/officeart/2011/layout/ConvergingText"/>
    <dgm:cxn modelId="{28E9B2C9-F467-4687-A95C-1E7B7682E4F7}" type="presParOf" srcId="{A5912E8F-B074-41D3-BFA7-CA6675201008}" destId="{346A6A4D-A33F-4605-BB52-C023FFC57E22}" srcOrd="27" destOrd="0" presId="urn:microsoft.com/office/officeart/2011/layout/ConvergingText"/>
    <dgm:cxn modelId="{4E38262D-437B-4001-95C9-9E61B315204D}" type="presParOf" srcId="{A5912E8F-B074-41D3-BFA7-CA6675201008}" destId="{3FA8F222-1EC9-4060-BE25-229E48094390}" srcOrd="28" destOrd="0" presId="urn:microsoft.com/office/officeart/2011/layout/ConvergingText"/>
    <dgm:cxn modelId="{1437B919-6D77-4637-8463-46112A951AEC}" type="presParOf" srcId="{A5912E8F-B074-41D3-BFA7-CA6675201008}" destId="{17F16A13-D230-418D-B77C-D10D364FEA20}" srcOrd="29" destOrd="0" presId="urn:microsoft.com/office/officeart/2011/layout/ConvergingText"/>
    <dgm:cxn modelId="{A88F94CA-ACF0-46F5-B04D-E232119BA05A}" type="presParOf" srcId="{A5912E8F-B074-41D3-BFA7-CA6675201008}" destId="{60AE6DF6-FE6D-46B9-84ED-EC624499D5ED}" srcOrd="30" destOrd="0" presId="urn:microsoft.com/office/officeart/2011/layout/ConvergingText"/>
    <dgm:cxn modelId="{9BA35D72-9FE2-49A4-9E73-A93B9C7EF645}" type="presParOf" srcId="{A5912E8F-B074-41D3-BFA7-CA6675201008}" destId="{FA9837E4-44F5-463F-8DFB-8808F6A11A13}" srcOrd="31" destOrd="0" presId="urn:microsoft.com/office/officeart/2011/layout/ConvergingText"/>
    <dgm:cxn modelId="{D7AAEC5A-BCCE-436A-B8F1-883E6BE2890C}" type="presParOf" srcId="{A5912E8F-B074-41D3-BFA7-CA6675201008}" destId="{7A124584-F379-4578-8E5A-FD7236D37F02}" srcOrd="32" destOrd="0" presId="urn:microsoft.com/office/officeart/2011/layout/ConvergingText"/>
    <dgm:cxn modelId="{232CB966-1F67-4216-90A8-F6511D4B2ABB}" type="presParOf" srcId="{A5912E8F-B074-41D3-BFA7-CA6675201008}" destId="{47DD6370-AE32-4B8A-96E7-4F14EBAC9B46}" srcOrd="33" destOrd="0" presId="urn:microsoft.com/office/officeart/2011/layout/ConvergingText"/>
    <dgm:cxn modelId="{560B3293-F5F0-44E0-B5A1-1B83C34B0F19}" type="presParOf" srcId="{A5912E8F-B074-41D3-BFA7-CA6675201008}" destId="{AB8DB588-96CF-4582-9313-5FDC21A9253E}" srcOrd="34" destOrd="0" presId="urn:microsoft.com/office/officeart/2011/layout/ConvergingText"/>
    <dgm:cxn modelId="{551FCD5B-61D8-417C-B811-A0D9451585DB}" type="presParOf" srcId="{A5912E8F-B074-41D3-BFA7-CA6675201008}" destId="{791A15BA-C23C-4288-AE2A-CAD2AF8E13AD}" srcOrd="35" destOrd="0" presId="urn:microsoft.com/office/officeart/2011/layout/ConvergingText"/>
    <dgm:cxn modelId="{7D8F2D8D-C646-4EAB-B9B1-6BA865A0FE91}" type="presParOf" srcId="{A5912E8F-B074-41D3-BFA7-CA6675201008}" destId="{9F355A39-4715-425F-A89E-62D44FFEAEEC}" srcOrd="36"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927090C-F492-4AE6-A80C-A6C2C13C47D7}" type="doc">
      <dgm:prSet loTypeId="urn:microsoft.com/office/officeart/2011/layout/ConvergingText" loCatId="process" qsTypeId="urn:microsoft.com/office/officeart/2005/8/quickstyle/simple1" qsCatId="simple" csTypeId="urn:microsoft.com/office/officeart/2005/8/colors/accent2_2" csCatId="accent2" phldr="1"/>
      <dgm:spPr/>
      <dgm:t>
        <a:bodyPr/>
        <a:lstStyle/>
        <a:p>
          <a:endParaRPr lang="en-US"/>
        </a:p>
      </dgm:t>
    </dgm:pt>
    <dgm:pt modelId="{37B12E94-7EF4-4D70-803C-665FBC16A847}">
      <dgm:prSet phldrT="[Text]"/>
      <dgm:spPr/>
      <dgm:t>
        <a:bodyPr/>
        <a:lstStyle/>
        <a:p>
          <a:r>
            <a:rPr lang="en-US" dirty="0">
              <a:latin typeface="Franklin Gothic Medium Cond" panose="020B0606030402020204" pitchFamily="34" charset="0"/>
            </a:rPr>
            <a:t>Regulatory cholesterol</a:t>
          </a:r>
        </a:p>
        <a:p>
          <a:r>
            <a:rPr lang="en-US" dirty="0">
              <a:latin typeface="Franklin Gothic Medium Cond" panose="020B0606030402020204" pitchFamily="34" charset="0"/>
            </a:rPr>
            <a:t>1.EPF</a:t>
          </a:r>
          <a:br>
            <a:rPr lang="en-US" dirty="0">
              <a:latin typeface="Franklin Gothic Medium Cond" panose="020B0606030402020204" pitchFamily="34" charset="0"/>
            </a:rPr>
          </a:br>
          <a:r>
            <a:rPr lang="en-US" dirty="0">
              <a:latin typeface="Franklin Gothic Medium Cond" panose="020B0606030402020204" pitchFamily="34" charset="0"/>
            </a:rPr>
            <a:t>2. IDA</a:t>
          </a:r>
        </a:p>
      </dgm:t>
    </dgm:pt>
    <dgm:pt modelId="{AE4FB873-F05D-4926-A53B-53578BBCB167}" type="parTrans" cxnId="{AA62D054-6FAC-426C-B44A-F46C00775235}">
      <dgm:prSet/>
      <dgm:spPr/>
      <dgm:t>
        <a:bodyPr/>
        <a:lstStyle/>
        <a:p>
          <a:endParaRPr lang="en-US"/>
        </a:p>
      </dgm:t>
    </dgm:pt>
    <dgm:pt modelId="{4A4B9176-9F27-49B5-AD6D-58D23CDC7141}" type="sibTrans" cxnId="{AA62D054-6FAC-426C-B44A-F46C00775235}">
      <dgm:prSet/>
      <dgm:spPr/>
      <dgm:t>
        <a:bodyPr/>
        <a:lstStyle/>
        <a:p>
          <a:endParaRPr lang="en-US"/>
        </a:p>
      </dgm:t>
    </dgm:pt>
    <dgm:pt modelId="{8A3692E5-DF83-49EB-8A7D-CCCFBC6EB2BB}">
      <dgm:prSet phldrT="[Text]" custT="1"/>
      <dgm:spPr/>
      <dgm:t>
        <a:bodyPr/>
        <a:lstStyle/>
        <a:p>
          <a:r>
            <a:rPr lang="en-US" sz="4000" dirty="0">
              <a:latin typeface="Franklin Gothic Medium Cond" panose="020B0606030402020204" pitchFamily="34" charset="0"/>
            </a:rPr>
            <a:t>Safe</a:t>
          </a:r>
        </a:p>
      </dgm:t>
    </dgm:pt>
    <dgm:pt modelId="{F179928D-1099-4754-BE97-7085BF5EDC0B}" type="parTrans" cxnId="{A691A309-4B1A-4B5A-A171-260271C63EBD}">
      <dgm:prSet/>
      <dgm:spPr/>
      <dgm:t>
        <a:bodyPr/>
        <a:lstStyle/>
        <a:p>
          <a:endParaRPr lang="en-US"/>
        </a:p>
      </dgm:t>
    </dgm:pt>
    <dgm:pt modelId="{172A83BA-4C58-4D56-84E4-8178747EB9DF}" type="sibTrans" cxnId="{A691A309-4B1A-4B5A-A171-260271C63EBD}">
      <dgm:prSet/>
      <dgm:spPr/>
      <dgm:t>
        <a:bodyPr/>
        <a:lstStyle/>
        <a:p>
          <a:endParaRPr lang="en-US"/>
        </a:p>
      </dgm:t>
    </dgm:pt>
    <dgm:pt modelId="{4164951C-C38E-4F65-9EE1-08E1B9E01FE7}">
      <dgm:prSet phldrT="[Text]" custT="1"/>
      <dgm:spPr/>
      <dgm:t>
        <a:bodyPr/>
        <a:lstStyle/>
        <a:p>
          <a:r>
            <a:rPr lang="en-US" sz="4000" dirty="0">
              <a:latin typeface="Franklin Gothic Medium Cond" panose="020B0606030402020204" pitchFamily="34" charset="0"/>
            </a:rPr>
            <a:t>Pay well</a:t>
          </a:r>
        </a:p>
      </dgm:t>
    </dgm:pt>
    <dgm:pt modelId="{7834ED57-2854-4855-ACFB-369F1ADDB533}" type="parTrans" cxnId="{A738CBA7-4367-40CE-87E6-31895A480E90}">
      <dgm:prSet/>
      <dgm:spPr/>
      <dgm:t>
        <a:bodyPr/>
        <a:lstStyle/>
        <a:p>
          <a:endParaRPr lang="en-US"/>
        </a:p>
      </dgm:t>
    </dgm:pt>
    <dgm:pt modelId="{DB97A6B0-FDBD-4D6C-9848-BCA649B9AF37}" type="sibTrans" cxnId="{A738CBA7-4367-40CE-87E6-31895A480E90}">
      <dgm:prSet/>
      <dgm:spPr/>
      <dgm:t>
        <a:bodyPr/>
        <a:lstStyle/>
        <a:p>
          <a:endParaRPr lang="en-US"/>
        </a:p>
      </dgm:t>
    </dgm:pt>
    <dgm:pt modelId="{C1C3AC7D-8920-47AB-9D27-5E50002B3D18}">
      <dgm:prSet phldrT="[Text]" custT="1"/>
      <dgm:spPr/>
      <dgm:t>
        <a:bodyPr/>
        <a:lstStyle/>
        <a:p>
          <a:r>
            <a:rPr lang="en-US" sz="4000" dirty="0">
              <a:latin typeface="Franklin Gothic Medium Cond" panose="020B0606030402020204" pitchFamily="34" charset="0"/>
            </a:rPr>
            <a:t>Encourage Productivity</a:t>
          </a:r>
        </a:p>
      </dgm:t>
    </dgm:pt>
    <dgm:pt modelId="{64FB60AA-FFFA-41E4-A47E-DAB1D0372F1A}" type="parTrans" cxnId="{E825BF1B-1381-482A-91F9-E031C1D3BFB6}">
      <dgm:prSet/>
      <dgm:spPr/>
      <dgm:t>
        <a:bodyPr/>
        <a:lstStyle/>
        <a:p>
          <a:endParaRPr lang="en-US"/>
        </a:p>
      </dgm:t>
    </dgm:pt>
    <dgm:pt modelId="{FA07540E-789D-448B-8ABC-37FFE05172EE}" type="sibTrans" cxnId="{E825BF1B-1381-482A-91F9-E031C1D3BFB6}">
      <dgm:prSet/>
      <dgm:spPr/>
      <dgm:t>
        <a:bodyPr/>
        <a:lstStyle/>
        <a:p>
          <a:endParaRPr lang="en-US"/>
        </a:p>
      </dgm:t>
    </dgm:pt>
    <dgm:pt modelId="{1A018ECB-3852-4162-BF4A-1441A3EEC8C9}" type="pres">
      <dgm:prSet presAssocID="{6927090C-F492-4AE6-A80C-A6C2C13C47D7}" presName="Name0" presStyleCnt="0">
        <dgm:presLayoutVars>
          <dgm:chMax/>
          <dgm:chPref val="1"/>
          <dgm:dir/>
          <dgm:animOne val="branch"/>
          <dgm:animLvl val="lvl"/>
          <dgm:resizeHandles/>
        </dgm:presLayoutVars>
      </dgm:prSet>
      <dgm:spPr/>
    </dgm:pt>
    <dgm:pt modelId="{A5912E8F-B074-41D3-BFA7-CA6675201008}" type="pres">
      <dgm:prSet presAssocID="{37B12E94-7EF4-4D70-803C-665FBC16A847}" presName="composite" presStyleCnt="0"/>
      <dgm:spPr/>
    </dgm:pt>
    <dgm:pt modelId="{DC7A2597-B94A-47E7-8BF7-FDB43AAA98FB}" type="pres">
      <dgm:prSet presAssocID="{37B12E94-7EF4-4D70-803C-665FBC16A847}" presName="ParentAccent1" presStyleLbl="alignNode1" presStyleIdx="0" presStyleCnt="34"/>
      <dgm:spPr/>
    </dgm:pt>
    <dgm:pt modelId="{BD4E7378-08DE-4AFD-A9EB-06CEB3A8176F}" type="pres">
      <dgm:prSet presAssocID="{37B12E94-7EF4-4D70-803C-665FBC16A847}" presName="ParentAccent2" presStyleLbl="alignNode1" presStyleIdx="1" presStyleCnt="34"/>
      <dgm:spPr/>
    </dgm:pt>
    <dgm:pt modelId="{6C505FBD-00C8-4EA1-AF6B-B8FA7FAA0B7F}" type="pres">
      <dgm:prSet presAssocID="{37B12E94-7EF4-4D70-803C-665FBC16A847}" presName="ParentAccent3" presStyleLbl="alignNode1" presStyleIdx="2" presStyleCnt="34"/>
      <dgm:spPr/>
    </dgm:pt>
    <dgm:pt modelId="{BE765160-B57A-466E-9300-A63AF50AE3FA}" type="pres">
      <dgm:prSet presAssocID="{37B12E94-7EF4-4D70-803C-665FBC16A847}" presName="ParentAccent4" presStyleLbl="alignNode1" presStyleIdx="3" presStyleCnt="34"/>
      <dgm:spPr/>
    </dgm:pt>
    <dgm:pt modelId="{98379573-557C-4CA2-844F-A87307B9C75A}" type="pres">
      <dgm:prSet presAssocID="{37B12E94-7EF4-4D70-803C-665FBC16A847}" presName="ParentAccent5" presStyleLbl="alignNode1" presStyleIdx="4" presStyleCnt="34"/>
      <dgm:spPr/>
    </dgm:pt>
    <dgm:pt modelId="{8999A651-EAD5-46F8-B5D0-F2D16593AAD8}" type="pres">
      <dgm:prSet presAssocID="{37B12E94-7EF4-4D70-803C-665FBC16A847}" presName="ParentAccent6" presStyleLbl="alignNode1" presStyleIdx="5" presStyleCnt="34"/>
      <dgm:spPr/>
    </dgm:pt>
    <dgm:pt modelId="{A34DB4EC-82D9-40A5-BEC9-CA9910D364FF}" type="pres">
      <dgm:prSet presAssocID="{37B12E94-7EF4-4D70-803C-665FBC16A847}" presName="ParentAccent7" presStyleLbl="alignNode1" presStyleIdx="6" presStyleCnt="34"/>
      <dgm:spPr/>
    </dgm:pt>
    <dgm:pt modelId="{5B7AF798-C5BF-46EC-92C4-897BDB84C878}" type="pres">
      <dgm:prSet presAssocID="{37B12E94-7EF4-4D70-803C-665FBC16A847}" presName="ParentAccent8" presStyleLbl="alignNode1" presStyleIdx="7" presStyleCnt="34"/>
      <dgm:spPr/>
    </dgm:pt>
    <dgm:pt modelId="{B9855CA0-C054-423D-8872-D9BBE95F4EEF}" type="pres">
      <dgm:prSet presAssocID="{37B12E94-7EF4-4D70-803C-665FBC16A847}" presName="ParentAccent9" presStyleLbl="alignNode1" presStyleIdx="8" presStyleCnt="34"/>
      <dgm:spPr/>
    </dgm:pt>
    <dgm:pt modelId="{C311B904-0F15-49D0-AF81-07009096AD59}" type="pres">
      <dgm:prSet presAssocID="{37B12E94-7EF4-4D70-803C-665FBC16A847}" presName="ParentAccent10" presStyleLbl="alignNode1" presStyleIdx="9" presStyleCnt="34"/>
      <dgm:spPr/>
    </dgm:pt>
    <dgm:pt modelId="{7B3D90FD-CD8B-48EC-A2BD-851503129C13}" type="pres">
      <dgm:prSet presAssocID="{37B12E94-7EF4-4D70-803C-665FBC16A847}" presName="Parent" presStyleLbl="alignNode1" presStyleIdx="10" presStyleCnt="34">
        <dgm:presLayoutVars>
          <dgm:chMax val="5"/>
          <dgm:chPref val="3"/>
          <dgm:bulletEnabled val="1"/>
        </dgm:presLayoutVars>
      </dgm:prSet>
      <dgm:spPr/>
    </dgm:pt>
    <dgm:pt modelId="{05A42F9F-95C9-4EDE-A22C-BAF6A98836A0}" type="pres">
      <dgm:prSet presAssocID="{8A3692E5-DF83-49EB-8A7D-CCCFBC6EB2BB}" presName="Child1Accent1" presStyleLbl="alignNode1" presStyleIdx="11" presStyleCnt="34"/>
      <dgm:spPr/>
    </dgm:pt>
    <dgm:pt modelId="{3015B9D9-EAC4-4CC0-8F9D-33E3D24AF3F5}" type="pres">
      <dgm:prSet presAssocID="{8A3692E5-DF83-49EB-8A7D-CCCFBC6EB2BB}" presName="Child1Accent2" presStyleLbl="alignNode1" presStyleIdx="12" presStyleCnt="34"/>
      <dgm:spPr/>
    </dgm:pt>
    <dgm:pt modelId="{ACF67027-ADD6-4F3F-A766-2BDE2009BB2F}" type="pres">
      <dgm:prSet presAssocID="{8A3692E5-DF83-49EB-8A7D-CCCFBC6EB2BB}" presName="Child1Accent3" presStyleLbl="alignNode1" presStyleIdx="13" presStyleCnt="34"/>
      <dgm:spPr/>
    </dgm:pt>
    <dgm:pt modelId="{46CB5548-7E98-40BA-B07E-F1514F9C9D20}" type="pres">
      <dgm:prSet presAssocID="{8A3692E5-DF83-49EB-8A7D-CCCFBC6EB2BB}" presName="Child1Accent4" presStyleLbl="alignNode1" presStyleIdx="14" presStyleCnt="34"/>
      <dgm:spPr/>
    </dgm:pt>
    <dgm:pt modelId="{D1BB88C4-BDC6-4202-9D87-5FFFD7190884}" type="pres">
      <dgm:prSet presAssocID="{8A3692E5-DF83-49EB-8A7D-CCCFBC6EB2BB}" presName="Child1Accent5" presStyleLbl="alignNode1" presStyleIdx="15" presStyleCnt="34"/>
      <dgm:spPr/>
    </dgm:pt>
    <dgm:pt modelId="{1DA4630B-CFF3-49AE-B75C-41172418A8F4}" type="pres">
      <dgm:prSet presAssocID="{8A3692E5-DF83-49EB-8A7D-CCCFBC6EB2BB}" presName="Child1Accent6" presStyleLbl="alignNode1" presStyleIdx="16" presStyleCnt="34"/>
      <dgm:spPr/>
    </dgm:pt>
    <dgm:pt modelId="{BA31703F-6016-4D69-AD8E-2509D7025BA1}" type="pres">
      <dgm:prSet presAssocID="{8A3692E5-DF83-49EB-8A7D-CCCFBC6EB2BB}" presName="Child1Accent7" presStyleLbl="alignNode1" presStyleIdx="17" presStyleCnt="34"/>
      <dgm:spPr/>
    </dgm:pt>
    <dgm:pt modelId="{DA428400-9EFC-4202-93F3-4E4C40FD4B74}" type="pres">
      <dgm:prSet presAssocID="{8A3692E5-DF83-49EB-8A7D-CCCFBC6EB2BB}" presName="Child1Accent8" presStyleLbl="alignNode1" presStyleIdx="18" presStyleCnt="34"/>
      <dgm:spPr/>
    </dgm:pt>
    <dgm:pt modelId="{5E13ECC7-FF3B-47FB-9C21-85992326B4DE}" type="pres">
      <dgm:prSet presAssocID="{8A3692E5-DF83-49EB-8A7D-CCCFBC6EB2BB}" presName="Child1Accent9" presStyleLbl="alignNode1" presStyleIdx="19" presStyleCnt="34"/>
      <dgm:spPr/>
    </dgm:pt>
    <dgm:pt modelId="{C4FC2DD5-E2D1-4EBD-9146-AB19E52C0F3D}" type="pres">
      <dgm:prSet presAssocID="{8A3692E5-DF83-49EB-8A7D-CCCFBC6EB2BB}" presName="Child1" presStyleLbl="revTx" presStyleIdx="0" presStyleCnt="3">
        <dgm:presLayoutVars>
          <dgm:chMax/>
          <dgm:chPref val="0"/>
          <dgm:bulletEnabled val="1"/>
        </dgm:presLayoutVars>
      </dgm:prSet>
      <dgm:spPr/>
    </dgm:pt>
    <dgm:pt modelId="{EE8B7B71-EA71-431E-9CE2-BB25DD482D18}" type="pres">
      <dgm:prSet presAssocID="{4164951C-C38E-4F65-9EE1-08E1B9E01FE7}" presName="Child2Accent1" presStyleLbl="alignNode1" presStyleIdx="20" presStyleCnt="34"/>
      <dgm:spPr/>
    </dgm:pt>
    <dgm:pt modelId="{58170FA8-8A36-4868-944A-F277B1B2DF26}" type="pres">
      <dgm:prSet presAssocID="{4164951C-C38E-4F65-9EE1-08E1B9E01FE7}" presName="Child2Accent2" presStyleLbl="alignNode1" presStyleIdx="21" presStyleCnt="34"/>
      <dgm:spPr/>
    </dgm:pt>
    <dgm:pt modelId="{5F362C4F-A49D-4D9B-A71B-29324F2117A9}" type="pres">
      <dgm:prSet presAssocID="{4164951C-C38E-4F65-9EE1-08E1B9E01FE7}" presName="Child2Accent3" presStyleLbl="alignNode1" presStyleIdx="22" presStyleCnt="34"/>
      <dgm:spPr/>
    </dgm:pt>
    <dgm:pt modelId="{0E11EC30-22DA-4BE5-BC22-74CCD7EF2702}" type="pres">
      <dgm:prSet presAssocID="{4164951C-C38E-4F65-9EE1-08E1B9E01FE7}" presName="Child2Accent4" presStyleLbl="alignNode1" presStyleIdx="23" presStyleCnt="34"/>
      <dgm:spPr/>
    </dgm:pt>
    <dgm:pt modelId="{0E9A9DEB-C679-4841-AEE4-D9845C78A26C}" type="pres">
      <dgm:prSet presAssocID="{4164951C-C38E-4F65-9EE1-08E1B9E01FE7}" presName="Child2Accent5" presStyleLbl="alignNode1" presStyleIdx="24" presStyleCnt="34"/>
      <dgm:spPr/>
    </dgm:pt>
    <dgm:pt modelId="{F5AD5279-9850-4B65-A37E-DC06FE0E2DB3}" type="pres">
      <dgm:prSet presAssocID="{4164951C-C38E-4F65-9EE1-08E1B9E01FE7}" presName="Child2Accent6" presStyleLbl="alignNode1" presStyleIdx="25" presStyleCnt="34"/>
      <dgm:spPr/>
    </dgm:pt>
    <dgm:pt modelId="{346A6A4D-A33F-4605-BB52-C023FFC57E22}" type="pres">
      <dgm:prSet presAssocID="{4164951C-C38E-4F65-9EE1-08E1B9E01FE7}" presName="Child2Accent7" presStyleLbl="alignNode1" presStyleIdx="26" presStyleCnt="34"/>
      <dgm:spPr/>
    </dgm:pt>
    <dgm:pt modelId="{3FA8F222-1EC9-4060-BE25-229E48094390}" type="pres">
      <dgm:prSet presAssocID="{4164951C-C38E-4F65-9EE1-08E1B9E01FE7}" presName="Child2" presStyleLbl="revTx" presStyleIdx="1" presStyleCnt="3">
        <dgm:presLayoutVars>
          <dgm:chMax/>
          <dgm:chPref val="0"/>
          <dgm:bulletEnabled val="1"/>
        </dgm:presLayoutVars>
      </dgm:prSet>
      <dgm:spPr/>
    </dgm:pt>
    <dgm:pt modelId="{17F16A13-D230-418D-B77C-D10D364FEA20}" type="pres">
      <dgm:prSet presAssocID="{C1C3AC7D-8920-47AB-9D27-5E50002B3D18}" presName="Child3Accent1" presStyleLbl="alignNode1" presStyleIdx="27" presStyleCnt="34"/>
      <dgm:spPr/>
    </dgm:pt>
    <dgm:pt modelId="{60AE6DF6-FE6D-46B9-84ED-EC624499D5ED}" type="pres">
      <dgm:prSet presAssocID="{C1C3AC7D-8920-47AB-9D27-5E50002B3D18}" presName="Child3Accent2" presStyleLbl="alignNode1" presStyleIdx="28" presStyleCnt="34"/>
      <dgm:spPr/>
    </dgm:pt>
    <dgm:pt modelId="{FA9837E4-44F5-463F-8DFB-8808F6A11A13}" type="pres">
      <dgm:prSet presAssocID="{C1C3AC7D-8920-47AB-9D27-5E50002B3D18}" presName="Child3Accent3" presStyleLbl="alignNode1" presStyleIdx="29" presStyleCnt="34"/>
      <dgm:spPr/>
    </dgm:pt>
    <dgm:pt modelId="{7A124584-F379-4578-8E5A-FD7236D37F02}" type="pres">
      <dgm:prSet presAssocID="{C1C3AC7D-8920-47AB-9D27-5E50002B3D18}" presName="Child3Accent4" presStyleLbl="alignNode1" presStyleIdx="30" presStyleCnt="34"/>
      <dgm:spPr/>
    </dgm:pt>
    <dgm:pt modelId="{47DD6370-AE32-4B8A-96E7-4F14EBAC9B46}" type="pres">
      <dgm:prSet presAssocID="{C1C3AC7D-8920-47AB-9D27-5E50002B3D18}" presName="Child3Accent5" presStyleLbl="alignNode1" presStyleIdx="31" presStyleCnt="34"/>
      <dgm:spPr/>
    </dgm:pt>
    <dgm:pt modelId="{AB8DB588-96CF-4582-9313-5FDC21A9253E}" type="pres">
      <dgm:prSet presAssocID="{C1C3AC7D-8920-47AB-9D27-5E50002B3D18}" presName="Child3Accent6" presStyleLbl="alignNode1" presStyleIdx="32" presStyleCnt="34"/>
      <dgm:spPr/>
    </dgm:pt>
    <dgm:pt modelId="{791A15BA-C23C-4288-AE2A-CAD2AF8E13AD}" type="pres">
      <dgm:prSet presAssocID="{C1C3AC7D-8920-47AB-9D27-5E50002B3D18}" presName="Child3Accent7" presStyleLbl="alignNode1" presStyleIdx="33" presStyleCnt="34"/>
      <dgm:spPr/>
    </dgm:pt>
    <dgm:pt modelId="{9F355A39-4715-425F-A89E-62D44FFEAEEC}" type="pres">
      <dgm:prSet presAssocID="{C1C3AC7D-8920-47AB-9D27-5E50002B3D18}" presName="Child3" presStyleLbl="revTx" presStyleIdx="2" presStyleCnt="3">
        <dgm:presLayoutVars>
          <dgm:chMax/>
          <dgm:chPref val="0"/>
          <dgm:bulletEnabled val="1"/>
        </dgm:presLayoutVars>
      </dgm:prSet>
      <dgm:spPr/>
    </dgm:pt>
  </dgm:ptLst>
  <dgm:cxnLst>
    <dgm:cxn modelId="{E825BF1B-1381-482A-91F9-E031C1D3BFB6}" srcId="{37B12E94-7EF4-4D70-803C-665FBC16A847}" destId="{C1C3AC7D-8920-47AB-9D27-5E50002B3D18}" srcOrd="2" destOrd="0" parTransId="{64FB60AA-FFFA-41E4-A47E-DAB1D0372F1A}" sibTransId="{FA07540E-789D-448B-8ABC-37FFE05172EE}"/>
    <dgm:cxn modelId="{A738CBA7-4367-40CE-87E6-31895A480E90}" srcId="{37B12E94-7EF4-4D70-803C-665FBC16A847}" destId="{4164951C-C38E-4F65-9EE1-08E1B9E01FE7}" srcOrd="1" destOrd="0" parTransId="{7834ED57-2854-4855-ACFB-369F1ADDB533}" sibTransId="{DB97A6B0-FDBD-4D6C-9848-BCA649B9AF37}"/>
    <dgm:cxn modelId="{A691A309-4B1A-4B5A-A171-260271C63EBD}" srcId="{37B12E94-7EF4-4D70-803C-665FBC16A847}" destId="{8A3692E5-DF83-49EB-8A7D-CCCFBC6EB2BB}" srcOrd="0" destOrd="0" parTransId="{F179928D-1099-4754-BE97-7085BF5EDC0B}" sibTransId="{172A83BA-4C58-4D56-84E4-8178747EB9DF}"/>
    <dgm:cxn modelId="{058E78DE-B7B6-4EB8-A7F2-A40E3E1D3AB7}" type="presOf" srcId="{8A3692E5-DF83-49EB-8A7D-CCCFBC6EB2BB}" destId="{C4FC2DD5-E2D1-4EBD-9146-AB19E52C0F3D}" srcOrd="0" destOrd="0" presId="urn:microsoft.com/office/officeart/2011/layout/ConvergingText"/>
    <dgm:cxn modelId="{A277B32F-9154-4066-9E52-386490D5CFFA}" type="presOf" srcId="{C1C3AC7D-8920-47AB-9D27-5E50002B3D18}" destId="{9F355A39-4715-425F-A89E-62D44FFEAEEC}" srcOrd="0" destOrd="0" presId="urn:microsoft.com/office/officeart/2011/layout/ConvergingText"/>
    <dgm:cxn modelId="{AA62D054-6FAC-426C-B44A-F46C00775235}" srcId="{6927090C-F492-4AE6-A80C-A6C2C13C47D7}" destId="{37B12E94-7EF4-4D70-803C-665FBC16A847}" srcOrd="0" destOrd="0" parTransId="{AE4FB873-F05D-4926-A53B-53578BBCB167}" sibTransId="{4A4B9176-9F27-49B5-AD6D-58D23CDC7141}"/>
    <dgm:cxn modelId="{69DC396F-5262-4587-945D-1E11AB6F5669}" type="presOf" srcId="{37B12E94-7EF4-4D70-803C-665FBC16A847}" destId="{7B3D90FD-CD8B-48EC-A2BD-851503129C13}" srcOrd="0" destOrd="0" presId="urn:microsoft.com/office/officeart/2011/layout/ConvergingText"/>
    <dgm:cxn modelId="{19563303-E14E-4631-9163-C245F31EF9F0}" type="presOf" srcId="{4164951C-C38E-4F65-9EE1-08E1B9E01FE7}" destId="{3FA8F222-1EC9-4060-BE25-229E48094390}" srcOrd="0" destOrd="0" presId="urn:microsoft.com/office/officeart/2011/layout/ConvergingText"/>
    <dgm:cxn modelId="{1C773255-39D9-4F61-AFEC-C36F316A9877}" type="presOf" srcId="{6927090C-F492-4AE6-A80C-A6C2C13C47D7}" destId="{1A018ECB-3852-4162-BF4A-1441A3EEC8C9}" srcOrd="0" destOrd="0" presId="urn:microsoft.com/office/officeart/2011/layout/ConvergingText"/>
    <dgm:cxn modelId="{F4D22E18-68A0-4357-AB73-E34DBFC35353}" type="presParOf" srcId="{1A018ECB-3852-4162-BF4A-1441A3EEC8C9}" destId="{A5912E8F-B074-41D3-BFA7-CA6675201008}" srcOrd="0" destOrd="0" presId="urn:microsoft.com/office/officeart/2011/layout/ConvergingText"/>
    <dgm:cxn modelId="{855CD053-1325-4F1B-BDE2-BECB1BAB7B5F}" type="presParOf" srcId="{A5912E8F-B074-41D3-BFA7-CA6675201008}" destId="{DC7A2597-B94A-47E7-8BF7-FDB43AAA98FB}" srcOrd="0" destOrd="0" presId="urn:microsoft.com/office/officeart/2011/layout/ConvergingText"/>
    <dgm:cxn modelId="{70CA1643-EB0D-4F73-9824-EE461CCAAB01}" type="presParOf" srcId="{A5912E8F-B074-41D3-BFA7-CA6675201008}" destId="{BD4E7378-08DE-4AFD-A9EB-06CEB3A8176F}" srcOrd="1" destOrd="0" presId="urn:microsoft.com/office/officeart/2011/layout/ConvergingText"/>
    <dgm:cxn modelId="{0C1C157B-D09C-4957-B57F-35EE73D7F5AF}" type="presParOf" srcId="{A5912E8F-B074-41D3-BFA7-CA6675201008}" destId="{6C505FBD-00C8-4EA1-AF6B-B8FA7FAA0B7F}" srcOrd="2" destOrd="0" presId="urn:microsoft.com/office/officeart/2011/layout/ConvergingText"/>
    <dgm:cxn modelId="{96286DAC-D201-4772-8117-96DDFB29C6A6}" type="presParOf" srcId="{A5912E8F-B074-41D3-BFA7-CA6675201008}" destId="{BE765160-B57A-466E-9300-A63AF50AE3FA}" srcOrd="3" destOrd="0" presId="urn:microsoft.com/office/officeart/2011/layout/ConvergingText"/>
    <dgm:cxn modelId="{23798090-5C2E-4EC9-9F0B-D556C91880EE}" type="presParOf" srcId="{A5912E8F-B074-41D3-BFA7-CA6675201008}" destId="{98379573-557C-4CA2-844F-A87307B9C75A}" srcOrd="4" destOrd="0" presId="urn:microsoft.com/office/officeart/2011/layout/ConvergingText"/>
    <dgm:cxn modelId="{9C4BFAAC-B73A-496D-8369-5DDEA164418F}" type="presParOf" srcId="{A5912E8F-B074-41D3-BFA7-CA6675201008}" destId="{8999A651-EAD5-46F8-B5D0-F2D16593AAD8}" srcOrd="5" destOrd="0" presId="urn:microsoft.com/office/officeart/2011/layout/ConvergingText"/>
    <dgm:cxn modelId="{200735C6-55AD-437F-A62D-6F5B8A6EA09E}" type="presParOf" srcId="{A5912E8F-B074-41D3-BFA7-CA6675201008}" destId="{A34DB4EC-82D9-40A5-BEC9-CA9910D364FF}" srcOrd="6" destOrd="0" presId="urn:microsoft.com/office/officeart/2011/layout/ConvergingText"/>
    <dgm:cxn modelId="{7FEF5E36-FA02-47EF-918E-687003208BE7}" type="presParOf" srcId="{A5912E8F-B074-41D3-BFA7-CA6675201008}" destId="{5B7AF798-C5BF-46EC-92C4-897BDB84C878}" srcOrd="7" destOrd="0" presId="urn:microsoft.com/office/officeart/2011/layout/ConvergingText"/>
    <dgm:cxn modelId="{8DE9FC08-74A3-4364-8CC9-84918205B5DC}" type="presParOf" srcId="{A5912E8F-B074-41D3-BFA7-CA6675201008}" destId="{B9855CA0-C054-423D-8872-D9BBE95F4EEF}" srcOrd="8" destOrd="0" presId="urn:microsoft.com/office/officeart/2011/layout/ConvergingText"/>
    <dgm:cxn modelId="{A6A01A9F-011F-4CCC-A64B-7CC686C48512}" type="presParOf" srcId="{A5912E8F-B074-41D3-BFA7-CA6675201008}" destId="{C311B904-0F15-49D0-AF81-07009096AD59}" srcOrd="9" destOrd="0" presId="urn:microsoft.com/office/officeart/2011/layout/ConvergingText"/>
    <dgm:cxn modelId="{E8965F3B-16A2-41B2-BF9F-1FDD615C31C1}" type="presParOf" srcId="{A5912E8F-B074-41D3-BFA7-CA6675201008}" destId="{7B3D90FD-CD8B-48EC-A2BD-851503129C13}" srcOrd="10" destOrd="0" presId="urn:microsoft.com/office/officeart/2011/layout/ConvergingText"/>
    <dgm:cxn modelId="{5839998A-BC63-4F9A-BE09-7FC4AE7BF517}" type="presParOf" srcId="{A5912E8F-B074-41D3-BFA7-CA6675201008}" destId="{05A42F9F-95C9-4EDE-A22C-BAF6A98836A0}" srcOrd="11" destOrd="0" presId="urn:microsoft.com/office/officeart/2011/layout/ConvergingText"/>
    <dgm:cxn modelId="{8F3E4167-0EBF-4D65-9D92-5FDE539E3B53}" type="presParOf" srcId="{A5912E8F-B074-41D3-BFA7-CA6675201008}" destId="{3015B9D9-EAC4-4CC0-8F9D-33E3D24AF3F5}" srcOrd="12" destOrd="0" presId="urn:microsoft.com/office/officeart/2011/layout/ConvergingText"/>
    <dgm:cxn modelId="{E6AC5083-9FC5-401C-B09E-E511375D0C30}" type="presParOf" srcId="{A5912E8F-B074-41D3-BFA7-CA6675201008}" destId="{ACF67027-ADD6-4F3F-A766-2BDE2009BB2F}" srcOrd="13" destOrd="0" presId="urn:microsoft.com/office/officeart/2011/layout/ConvergingText"/>
    <dgm:cxn modelId="{81EB43AE-DD5D-4C6D-B85B-A9A8C7A5216A}" type="presParOf" srcId="{A5912E8F-B074-41D3-BFA7-CA6675201008}" destId="{46CB5548-7E98-40BA-B07E-F1514F9C9D20}" srcOrd="14" destOrd="0" presId="urn:microsoft.com/office/officeart/2011/layout/ConvergingText"/>
    <dgm:cxn modelId="{4ABD0FC2-29D5-47F8-A2B8-52D36FE42C7F}" type="presParOf" srcId="{A5912E8F-B074-41D3-BFA7-CA6675201008}" destId="{D1BB88C4-BDC6-4202-9D87-5FFFD7190884}" srcOrd="15" destOrd="0" presId="urn:microsoft.com/office/officeart/2011/layout/ConvergingText"/>
    <dgm:cxn modelId="{7ECC084D-0B99-4725-BA43-CAFAE952BDFA}" type="presParOf" srcId="{A5912E8F-B074-41D3-BFA7-CA6675201008}" destId="{1DA4630B-CFF3-49AE-B75C-41172418A8F4}" srcOrd="16" destOrd="0" presId="urn:microsoft.com/office/officeart/2011/layout/ConvergingText"/>
    <dgm:cxn modelId="{F2F6B9D8-EE36-4639-8CD8-E969B251ED7C}" type="presParOf" srcId="{A5912E8F-B074-41D3-BFA7-CA6675201008}" destId="{BA31703F-6016-4D69-AD8E-2509D7025BA1}" srcOrd="17" destOrd="0" presId="urn:microsoft.com/office/officeart/2011/layout/ConvergingText"/>
    <dgm:cxn modelId="{74A0E75E-8F11-47C8-A65A-8A09E97A092A}" type="presParOf" srcId="{A5912E8F-B074-41D3-BFA7-CA6675201008}" destId="{DA428400-9EFC-4202-93F3-4E4C40FD4B74}" srcOrd="18" destOrd="0" presId="urn:microsoft.com/office/officeart/2011/layout/ConvergingText"/>
    <dgm:cxn modelId="{49FE1F75-2A2B-4693-95C7-050C274519FA}" type="presParOf" srcId="{A5912E8F-B074-41D3-BFA7-CA6675201008}" destId="{5E13ECC7-FF3B-47FB-9C21-85992326B4DE}" srcOrd="19" destOrd="0" presId="urn:microsoft.com/office/officeart/2011/layout/ConvergingText"/>
    <dgm:cxn modelId="{74E71823-298B-44A0-83AB-01802791C246}" type="presParOf" srcId="{A5912E8F-B074-41D3-BFA7-CA6675201008}" destId="{C4FC2DD5-E2D1-4EBD-9146-AB19E52C0F3D}" srcOrd="20" destOrd="0" presId="urn:microsoft.com/office/officeart/2011/layout/ConvergingText"/>
    <dgm:cxn modelId="{712AE684-26A5-4E9E-8534-50EE07CA95B5}" type="presParOf" srcId="{A5912E8F-B074-41D3-BFA7-CA6675201008}" destId="{EE8B7B71-EA71-431E-9CE2-BB25DD482D18}" srcOrd="21" destOrd="0" presId="urn:microsoft.com/office/officeart/2011/layout/ConvergingText"/>
    <dgm:cxn modelId="{5CFAB360-42DA-46BC-9F87-DE48348B1773}" type="presParOf" srcId="{A5912E8F-B074-41D3-BFA7-CA6675201008}" destId="{58170FA8-8A36-4868-944A-F277B1B2DF26}" srcOrd="22" destOrd="0" presId="urn:microsoft.com/office/officeart/2011/layout/ConvergingText"/>
    <dgm:cxn modelId="{8F275984-EA2D-4F9D-88C7-9BA3A2CB2EC0}" type="presParOf" srcId="{A5912E8F-B074-41D3-BFA7-CA6675201008}" destId="{5F362C4F-A49D-4D9B-A71B-29324F2117A9}" srcOrd="23" destOrd="0" presId="urn:microsoft.com/office/officeart/2011/layout/ConvergingText"/>
    <dgm:cxn modelId="{2CACD407-7CB2-4007-8A95-602B986B49D3}" type="presParOf" srcId="{A5912E8F-B074-41D3-BFA7-CA6675201008}" destId="{0E11EC30-22DA-4BE5-BC22-74CCD7EF2702}" srcOrd="24" destOrd="0" presId="urn:microsoft.com/office/officeart/2011/layout/ConvergingText"/>
    <dgm:cxn modelId="{897B773D-F9E5-410B-949B-3B6E6BD54705}" type="presParOf" srcId="{A5912E8F-B074-41D3-BFA7-CA6675201008}" destId="{0E9A9DEB-C679-4841-AEE4-D9845C78A26C}" srcOrd="25" destOrd="0" presId="urn:microsoft.com/office/officeart/2011/layout/ConvergingText"/>
    <dgm:cxn modelId="{186542CD-B1DB-4623-AD78-6A07D17D9268}" type="presParOf" srcId="{A5912E8F-B074-41D3-BFA7-CA6675201008}" destId="{F5AD5279-9850-4B65-A37E-DC06FE0E2DB3}" srcOrd="26" destOrd="0" presId="urn:microsoft.com/office/officeart/2011/layout/ConvergingText"/>
    <dgm:cxn modelId="{7EE9DDA9-BA73-4DD0-A590-58A856C936A2}" type="presParOf" srcId="{A5912E8F-B074-41D3-BFA7-CA6675201008}" destId="{346A6A4D-A33F-4605-BB52-C023FFC57E22}" srcOrd="27" destOrd="0" presId="urn:microsoft.com/office/officeart/2011/layout/ConvergingText"/>
    <dgm:cxn modelId="{5B309990-BFA3-4932-AE49-E1AE6297AE5D}" type="presParOf" srcId="{A5912E8F-B074-41D3-BFA7-CA6675201008}" destId="{3FA8F222-1EC9-4060-BE25-229E48094390}" srcOrd="28" destOrd="0" presId="urn:microsoft.com/office/officeart/2011/layout/ConvergingText"/>
    <dgm:cxn modelId="{224D95D1-D492-4E37-898F-E8B85DE7CE8D}" type="presParOf" srcId="{A5912E8F-B074-41D3-BFA7-CA6675201008}" destId="{17F16A13-D230-418D-B77C-D10D364FEA20}" srcOrd="29" destOrd="0" presId="urn:microsoft.com/office/officeart/2011/layout/ConvergingText"/>
    <dgm:cxn modelId="{75307BB4-4523-47BB-8DC7-9194D70BB072}" type="presParOf" srcId="{A5912E8F-B074-41D3-BFA7-CA6675201008}" destId="{60AE6DF6-FE6D-46B9-84ED-EC624499D5ED}" srcOrd="30" destOrd="0" presId="urn:microsoft.com/office/officeart/2011/layout/ConvergingText"/>
    <dgm:cxn modelId="{30DEFAFA-7455-4736-AD73-12CB7438437E}" type="presParOf" srcId="{A5912E8F-B074-41D3-BFA7-CA6675201008}" destId="{FA9837E4-44F5-463F-8DFB-8808F6A11A13}" srcOrd="31" destOrd="0" presId="urn:microsoft.com/office/officeart/2011/layout/ConvergingText"/>
    <dgm:cxn modelId="{4230E56D-203A-465C-8F20-0B2D5700E88C}" type="presParOf" srcId="{A5912E8F-B074-41D3-BFA7-CA6675201008}" destId="{7A124584-F379-4578-8E5A-FD7236D37F02}" srcOrd="32" destOrd="0" presId="urn:microsoft.com/office/officeart/2011/layout/ConvergingText"/>
    <dgm:cxn modelId="{6D9DCD3A-C873-47DD-98C5-C192E7044851}" type="presParOf" srcId="{A5912E8F-B074-41D3-BFA7-CA6675201008}" destId="{47DD6370-AE32-4B8A-96E7-4F14EBAC9B46}" srcOrd="33" destOrd="0" presId="urn:microsoft.com/office/officeart/2011/layout/ConvergingText"/>
    <dgm:cxn modelId="{A3BF1124-0493-4503-9804-EB54822A21CC}" type="presParOf" srcId="{A5912E8F-B074-41D3-BFA7-CA6675201008}" destId="{AB8DB588-96CF-4582-9313-5FDC21A9253E}" srcOrd="34" destOrd="0" presId="urn:microsoft.com/office/officeart/2011/layout/ConvergingText"/>
    <dgm:cxn modelId="{151AE326-FB52-4A9B-98BA-9DC4F0898487}" type="presParOf" srcId="{A5912E8F-B074-41D3-BFA7-CA6675201008}" destId="{791A15BA-C23C-4288-AE2A-CAD2AF8E13AD}" srcOrd="35" destOrd="0" presId="urn:microsoft.com/office/officeart/2011/layout/ConvergingText"/>
    <dgm:cxn modelId="{A03EDA17-6A39-49AF-8CF6-ABBB44F39A77}" type="presParOf" srcId="{A5912E8F-B074-41D3-BFA7-CA6675201008}" destId="{9F355A39-4715-425F-A89E-62D44FFEAEEC}" srcOrd="36"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52A39D0-7491-46BA-B203-897D07781578}" type="doc">
      <dgm:prSet loTypeId="urn:microsoft.com/office/officeart/2005/8/layout/chevron1" loCatId="process" qsTypeId="urn:microsoft.com/office/officeart/2005/8/quickstyle/simple1" qsCatId="simple" csTypeId="urn:microsoft.com/office/officeart/2005/8/colors/accent5_2" csCatId="accent5" phldr="1"/>
      <dgm:spPr/>
    </dgm:pt>
    <dgm:pt modelId="{8A5A432B-901B-49A8-80B6-08FC5B842CF0}">
      <dgm:prSet phldrT="[Text]"/>
      <dgm:spPr/>
      <dgm:t>
        <a:bodyPr/>
        <a:lstStyle/>
        <a:p>
          <a:r>
            <a:rPr lang="en-US" dirty="0"/>
            <a:t>8</a:t>
          </a:r>
          <a:r>
            <a:rPr lang="en-US" dirty="0">
              <a:latin typeface="Cambria Math" panose="02040503050406030204" pitchFamily="18" charset="0"/>
              <a:ea typeface="Cambria Math" panose="02040503050406030204" pitchFamily="18" charset="0"/>
            </a:rPr>
            <a:t>⅓ </a:t>
          </a:r>
          <a:br>
            <a:rPr lang="en-US" dirty="0">
              <a:latin typeface="Cambria Math" panose="02040503050406030204" pitchFamily="18" charset="0"/>
              <a:ea typeface="Cambria Math" panose="02040503050406030204" pitchFamily="18" charset="0"/>
            </a:rPr>
          </a:br>
          <a:r>
            <a:rPr lang="en-US" dirty="0">
              <a:latin typeface="Cambria Math" panose="02040503050406030204" pitchFamily="18" charset="0"/>
              <a:ea typeface="Cambria Math" panose="02040503050406030204" pitchFamily="18" charset="0"/>
            </a:rPr>
            <a:t>EPS</a:t>
          </a:r>
          <a:endParaRPr lang="en-US" dirty="0"/>
        </a:p>
      </dgm:t>
    </dgm:pt>
    <dgm:pt modelId="{C8CD36D0-E1BF-43A4-AC61-C4D21D27340A}" type="parTrans" cxnId="{0FF4B4A9-6E26-48FD-AC5A-A9A6574E459C}">
      <dgm:prSet/>
      <dgm:spPr/>
      <dgm:t>
        <a:bodyPr/>
        <a:lstStyle/>
        <a:p>
          <a:endParaRPr lang="en-US"/>
        </a:p>
      </dgm:t>
    </dgm:pt>
    <dgm:pt modelId="{F94F993C-0890-4A45-8488-B8D594AAB727}" type="sibTrans" cxnId="{0FF4B4A9-6E26-48FD-AC5A-A9A6574E459C}">
      <dgm:prSet/>
      <dgm:spPr/>
      <dgm:t>
        <a:bodyPr/>
        <a:lstStyle/>
        <a:p>
          <a:endParaRPr lang="en-US"/>
        </a:p>
      </dgm:t>
    </dgm:pt>
    <dgm:pt modelId="{D8CA53D2-F85F-4EB0-8942-6EEC7A7F063B}">
      <dgm:prSet phldrT="[Text]"/>
      <dgm:spPr/>
      <dgm:t>
        <a:bodyPr/>
        <a:lstStyle/>
        <a:p>
          <a:r>
            <a:rPr lang="en-US" dirty="0"/>
            <a:t>3</a:t>
          </a:r>
          <a:r>
            <a:rPr lang="en-US" dirty="0">
              <a:latin typeface="Cambria Math" panose="02040503050406030204" pitchFamily="18" charset="0"/>
              <a:ea typeface="Cambria Math" panose="02040503050406030204" pitchFamily="18" charset="0"/>
            </a:rPr>
            <a:t>⅔ </a:t>
          </a:r>
          <a:br>
            <a:rPr lang="en-US" dirty="0">
              <a:latin typeface="Cambria Math" panose="02040503050406030204" pitchFamily="18" charset="0"/>
              <a:ea typeface="Cambria Math" panose="02040503050406030204" pitchFamily="18" charset="0"/>
            </a:rPr>
          </a:br>
          <a:r>
            <a:rPr lang="en-US" dirty="0">
              <a:latin typeface="Cambria Math" panose="02040503050406030204" pitchFamily="18" charset="0"/>
              <a:ea typeface="Cambria Math" panose="02040503050406030204" pitchFamily="18" charset="0"/>
            </a:rPr>
            <a:t>EPF</a:t>
          </a:r>
          <a:endParaRPr lang="en-US" dirty="0"/>
        </a:p>
      </dgm:t>
    </dgm:pt>
    <dgm:pt modelId="{B3E849CE-2386-433C-BB9A-1A1C4A1823C5}" type="parTrans" cxnId="{487E0B88-8377-463D-A786-9E67AAC55B02}">
      <dgm:prSet/>
      <dgm:spPr/>
      <dgm:t>
        <a:bodyPr/>
        <a:lstStyle/>
        <a:p>
          <a:endParaRPr lang="en-US"/>
        </a:p>
      </dgm:t>
    </dgm:pt>
    <dgm:pt modelId="{EA4CD83E-621E-4B5A-9E1D-6FB0584B9A94}" type="sibTrans" cxnId="{487E0B88-8377-463D-A786-9E67AAC55B02}">
      <dgm:prSet/>
      <dgm:spPr/>
      <dgm:t>
        <a:bodyPr/>
        <a:lstStyle/>
        <a:p>
          <a:endParaRPr lang="en-US"/>
        </a:p>
      </dgm:t>
    </dgm:pt>
    <dgm:pt modelId="{BCC30041-AA25-44D4-8793-D85D78710545}" type="pres">
      <dgm:prSet presAssocID="{252A39D0-7491-46BA-B203-897D07781578}" presName="Name0" presStyleCnt="0">
        <dgm:presLayoutVars>
          <dgm:dir/>
          <dgm:animLvl val="lvl"/>
          <dgm:resizeHandles val="exact"/>
        </dgm:presLayoutVars>
      </dgm:prSet>
      <dgm:spPr/>
    </dgm:pt>
    <dgm:pt modelId="{1E51F040-C353-424A-AACB-E7F5E7DD4F04}" type="pres">
      <dgm:prSet presAssocID="{8A5A432B-901B-49A8-80B6-08FC5B842CF0}" presName="parTxOnly" presStyleLbl="node1" presStyleIdx="0" presStyleCnt="2">
        <dgm:presLayoutVars>
          <dgm:chMax val="0"/>
          <dgm:chPref val="0"/>
          <dgm:bulletEnabled val="1"/>
        </dgm:presLayoutVars>
      </dgm:prSet>
      <dgm:spPr/>
    </dgm:pt>
    <dgm:pt modelId="{FD428CDF-B922-40A8-B3F3-6F30255C3474}" type="pres">
      <dgm:prSet presAssocID="{F94F993C-0890-4A45-8488-B8D594AAB727}" presName="parTxOnlySpace" presStyleCnt="0"/>
      <dgm:spPr/>
    </dgm:pt>
    <dgm:pt modelId="{99CE9D74-1D76-4AED-B4E2-2BACB2CF3AEA}" type="pres">
      <dgm:prSet presAssocID="{D8CA53D2-F85F-4EB0-8942-6EEC7A7F063B}" presName="parTxOnly" presStyleLbl="node1" presStyleIdx="1" presStyleCnt="2">
        <dgm:presLayoutVars>
          <dgm:chMax val="0"/>
          <dgm:chPref val="0"/>
          <dgm:bulletEnabled val="1"/>
        </dgm:presLayoutVars>
      </dgm:prSet>
      <dgm:spPr/>
    </dgm:pt>
  </dgm:ptLst>
  <dgm:cxnLst>
    <dgm:cxn modelId="{487E0B88-8377-463D-A786-9E67AAC55B02}" srcId="{252A39D0-7491-46BA-B203-897D07781578}" destId="{D8CA53D2-F85F-4EB0-8942-6EEC7A7F063B}" srcOrd="1" destOrd="0" parTransId="{B3E849CE-2386-433C-BB9A-1A1C4A1823C5}" sibTransId="{EA4CD83E-621E-4B5A-9E1D-6FB0584B9A94}"/>
    <dgm:cxn modelId="{3AB9BA6A-92D4-4636-8B82-D2A4683EF05F}" type="presOf" srcId="{8A5A432B-901B-49A8-80B6-08FC5B842CF0}" destId="{1E51F040-C353-424A-AACB-E7F5E7DD4F04}" srcOrd="0" destOrd="0" presId="urn:microsoft.com/office/officeart/2005/8/layout/chevron1"/>
    <dgm:cxn modelId="{C46A8B22-C765-4785-A9AD-7C3DB36FF5EC}" type="presOf" srcId="{D8CA53D2-F85F-4EB0-8942-6EEC7A7F063B}" destId="{99CE9D74-1D76-4AED-B4E2-2BACB2CF3AEA}" srcOrd="0" destOrd="0" presId="urn:microsoft.com/office/officeart/2005/8/layout/chevron1"/>
    <dgm:cxn modelId="{5AA4E541-8592-400F-AFF1-A7F4E2D87355}" type="presOf" srcId="{252A39D0-7491-46BA-B203-897D07781578}" destId="{BCC30041-AA25-44D4-8793-D85D78710545}" srcOrd="0" destOrd="0" presId="urn:microsoft.com/office/officeart/2005/8/layout/chevron1"/>
    <dgm:cxn modelId="{0FF4B4A9-6E26-48FD-AC5A-A9A6574E459C}" srcId="{252A39D0-7491-46BA-B203-897D07781578}" destId="{8A5A432B-901B-49A8-80B6-08FC5B842CF0}" srcOrd="0" destOrd="0" parTransId="{C8CD36D0-E1BF-43A4-AC61-C4D21D27340A}" sibTransId="{F94F993C-0890-4A45-8488-B8D594AAB727}"/>
    <dgm:cxn modelId="{5B453DED-2A73-4A66-9831-51EFDBF6CEAB}" type="presParOf" srcId="{BCC30041-AA25-44D4-8793-D85D78710545}" destId="{1E51F040-C353-424A-AACB-E7F5E7DD4F04}" srcOrd="0" destOrd="0" presId="urn:microsoft.com/office/officeart/2005/8/layout/chevron1"/>
    <dgm:cxn modelId="{CFE19236-2261-4D43-AF02-55BC689D8B87}" type="presParOf" srcId="{BCC30041-AA25-44D4-8793-D85D78710545}" destId="{FD428CDF-B922-40A8-B3F3-6F30255C3474}" srcOrd="1" destOrd="0" presId="urn:microsoft.com/office/officeart/2005/8/layout/chevron1"/>
    <dgm:cxn modelId="{881BFE71-5274-49A6-AD52-D041B1F878AB}" type="presParOf" srcId="{BCC30041-AA25-44D4-8793-D85D78710545}" destId="{99CE9D74-1D76-4AED-B4E2-2BACB2CF3AEA}" srcOrd="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52A39D0-7491-46BA-B203-897D07781578}" type="doc">
      <dgm:prSet loTypeId="urn:microsoft.com/office/officeart/2005/8/layout/chevron1" loCatId="process" qsTypeId="urn:microsoft.com/office/officeart/2005/8/quickstyle/simple1" qsCatId="simple" csTypeId="urn:microsoft.com/office/officeart/2005/8/colors/accent5_2" csCatId="accent5" phldr="1"/>
      <dgm:spPr/>
    </dgm:pt>
    <dgm:pt modelId="{8A5A432B-901B-49A8-80B6-08FC5B842CF0}">
      <dgm:prSet phldrT="[Text]"/>
      <dgm:spPr>
        <a:solidFill>
          <a:srgbClr val="FFC000"/>
        </a:solidFill>
      </dgm:spPr>
      <dgm:t>
        <a:bodyPr/>
        <a:lstStyle/>
        <a:p>
          <a:r>
            <a:rPr lang="en-US" dirty="0">
              <a:solidFill>
                <a:schemeClr val="tx1">
                  <a:lumMod val="95000"/>
                  <a:lumOff val="5000"/>
                </a:schemeClr>
              </a:solidFill>
            </a:rPr>
            <a:t>8</a:t>
          </a:r>
          <a:r>
            <a:rPr lang="en-US" dirty="0">
              <a:solidFill>
                <a:schemeClr val="tx1">
                  <a:lumMod val="95000"/>
                  <a:lumOff val="5000"/>
                </a:schemeClr>
              </a:solidFill>
              <a:latin typeface="Cambria Math" panose="02040503050406030204" pitchFamily="18" charset="0"/>
              <a:ea typeface="Cambria Math" panose="02040503050406030204" pitchFamily="18" charset="0"/>
            </a:rPr>
            <a:t>⅓ </a:t>
          </a:r>
          <a:br>
            <a:rPr lang="en-US" dirty="0">
              <a:solidFill>
                <a:schemeClr val="tx1">
                  <a:lumMod val="95000"/>
                  <a:lumOff val="5000"/>
                </a:schemeClr>
              </a:solidFill>
              <a:latin typeface="Cambria Math" panose="02040503050406030204" pitchFamily="18" charset="0"/>
              <a:ea typeface="Cambria Math" panose="02040503050406030204" pitchFamily="18" charset="0"/>
            </a:rPr>
          </a:br>
          <a:r>
            <a:rPr lang="en-US" dirty="0">
              <a:solidFill>
                <a:schemeClr val="tx1">
                  <a:lumMod val="95000"/>
                  <a:lumOff val="5000"/>
                </a:schemeClr>
              </a:solidFill>
              <a:latin typeface="Cambria Math" panose="02040503050406030204" pitchFamily="18" charset="0"/>
              <a:ea typeface="Cambria Math" panose="02040503050406030204" pitchFamily="18" charset="0"/>
            </a:rPr>
            <a:t>EPS</a:t>
          </a:r>
          <a:endParaRPr lang="en-US" dirty="0">
            <a:solidFill>
              <a:schemeClr val="tx1">
                <a:lumMod val="95000"/>
                <a:lumOff val="5000"/>
              </a:schemeClr>
            </a:solidFill>
          </a:endParaRPr>
        </a:p>
      </dgm:t>
    </dgm:pt>
    <dgm:pt modelId="{C8CD36D0-E1BF-43A4-AC61-C4D21D27340A}" type="parTrans" cxnId="{0FF4B4A9-6E26-48FD-AC5A-A9A6574E459C}">
      <dgm:prSet/>
      <dgm:spPr/>
      <dgm:t>
        <a:bodyPr/>
        <a:lstStyle/>
        <a:p>
          <a:endParaRPr lang="en-US"/>
        </a:p>
      </dgm:t>
    </dgm:pt>
    <dgm:pt modelId="{F94F993C-0890-4A45-8488-B8D594AAB727}" type="sibTrans" cxnId="{0FF4B4A9-6E26-48FD-AC5A-A9A6574E459C}">
      <dgm:prSet/>
      <dgm:spPr/>
      <dgm:t>
        <a:bodyPr/>
        <a:lstStyle/>
        <a:p>
          <a:endParaRPr lang="en-US"/>
        </a:p>
      </dgm:t>
    </dgm:pt>
    <dgm:pt modelId="{D8CA53D2-F85F-4EB0-8942-6EEC7A7F063B}">
      <dgm:prSet phldrT="[Text]"/>
      <dgm:spPr/>
      <dgm:t>
        <a:bodyPr/>
        <a:lstStyle/>
        <a:p>
          <a:r>
            <a:rPr lang="en-US" dirty="0"/>
            <a:t>3</a:t>
          </a:r>
          <a:r>
            <a:rPr lang="en-US" dirty="0">
              <a:latin typeface="Cambria Math" panose="02040503050406030204" pitchFamily="18" charset="0"/>
              <a:ea typeface="Cambria Math" panose="02040503050406030204" pitchFamily="18" charset="0"/>
            </a:rPr>
            <a:t>⅔ </a:t>
          </a:r>
          <a:br>
            <a:rPr lang="en-US" dirty="0">
              <a:latin typeface="Cambria Math" panose="02040503050406030204" pitchFamily="18" charset="0"/>
              <a:ea typeface="Cambria Math" panose="02040503050406030204" pitchFamily="18" charset="0"/>
            </a:rPr>
          </a:br>
          <a:r>
            <a:rPr lang="en-US" dirty="0">
              <a:latin typeface="Cambria Math" panose="02040503050406030204" pitchFamily="18" charset="0"/>
              <a:ea typeface="Cambria Math" panose="02040503050406030204" pitchFamily="18" charset="0"/>
            </a:rPr>
            <a:t>EPF</a:t>
          </a:r>
          <a:endParaRPr lang="en-US" dirty="0"/>
        </a:p>
      </dgm:t>
    </dgm:pt>
    <dgm:pt modelId="{B3E849CE-2386-433C-BB9A-1A1C4A1823C5}" type="parTrans" cxnId="{487E0B88-8377-463D-A786-9E67AAC55B02}">
      <dgm:prSet/>
      <dgm:spPr/>
      <dgm:t>
        <a:bodyPr/>
        <a:lstStyle/>
        <a:p>
          <a:endParaRPr lang="en-US"/>
        </a:p>
      </dgm:t>
    </dgm:pt>
    <dgm:pt modelId="{EA4CD83E-621E-4B5A-9E1D-6FB0584B9A94}" type="sibTrans" cxnId="{487E0B88-8377-463D-A786-9E67AAC55B02}">
      <dgm:prSet/>
      <dgm:spPr/>
      <dgm:t>
        <a:bodyPr/>
        <a:lstStyle/>
        <a:p>
          <a:endParaRPr lang="en-US"/>
        </a:p>
      </dgm:t>
    </dgm:pt>
    <dgm:pt modelId="{BCC30041-AA25-44D4-8793-D85D78710545}" type="pres">
      <dgm:prSet presAssocID="{252A39D0-7491-46BA-B203-897D07781578}" presName="Name0" presStyleCnt="0">
        <dgm:presLayoutVars>
          <dgm:dir/>
          <dgm:animLvl val="lvl"/>
          <dgm:resizeHandles val="exact"/>
        </dgm:presLayoutVars>
      </dgm:prSet>
      <dgm:spPr/>
    </dgm:pt>
    <dgm:pt modelId="{1E51F040-C353-424A-AACB-E7F5E7DD4F04}" type="pres">
      <dgm:prSet presAssocID="{8A5A432B-901B-49A8-80B6-08FC5B842CF0}" presName="parTxOnly" presStyleLbl="node1" presStyleIdx="0" presStyleCnt="2">
        <dgm:presLayoutVars>
          <dgm:chMax val="0"/>
          <dgm:chPref val="0"/>
          <dgm:bulletEnabled val="1"/>
        </dgm:presLayoutVars>
      </dgm:prSet>
      <dgm:spPr/>
    </dgm:pt>
    <dgm:pt modelId="{FD428CDF-B922-40A8-B3F3-6F30255C3474}" type="pres">
      <dgm:prSet presAssocID="{F94F993C-0890-4A45-8488-B8D594AAB727}" presName="parTxOnlySpace" presStyleCnt="0"/>
      <dgm:spPr/>
    </dgm:pt>
    <dgm:pt modelId="{99CE9D74-1D76-4AED-B4E2-2BACB2CF3AEA}" type="pres">
      <dgm:prSet presAssocID="{D8CA53D2-F85F-4EB0-8942-6EEC7A7F063B}" presName="parTxOnly" presStyleLbl="node1" presStyleIdx="1" presStyleCnt="2">
        <dgm:presLayoutVars>
          <dgm:chMax val="0"/>
          <dgm:chPref val="0"/>
          <dgm:bulletEnabled val="1"/>
        </dgm:presLayoutVars>
      </dgm:prSet>
      <dgm:spPr/>
    </dgm:pt>
  </dgm:ptLst>
  <dgm:cxnLst>
    <dgm:cxn modelId="{487E0B88-8377-463D-A786-9E67AAC55B02}" srcId="{252A39D0-7491-46BA-B203-897D07781578}" destId="{D8CA53D2-F85F-4EB0-8942-6EEC7A7F063B}" srcOrd="1" destOrd="0" parTransId="{B3E849CE-2386-433C-BB9A-1A1C4A1823C5}" sibTransId="{EA4CD83E-621E-4B5A-9E1D-6FB0584B9A94}"/>
    <dgm:cxn modelId="{3AB9BA6A-92D4-4636-8B82-D2A4683EF05F}" type="presOf" srcId="{8A5A432B-901B-49A8-80B6-08FC5B842CF0}" destId="{1E51F040-C353-424A-AACB-E7F5E7DD4F04}" srcOrd="0" destOrd="0" presId="urn:microsoft.com/office/officeart/2005/8/layout/chevron1"/>
    <dgm:cxn modelId="{C46A8B22-C765-4785-A9AD-7C3DB36FF5EC}" type="presOf" srcId="{D8CA53D2-F85F-4EB0-8942-6EEC7A7F063B}" destId="{99CE9D74-1D76-4AED-B4E2-2BACB2CF3AEA}" srcOrd="0" destOrd="0" presId="urn:microsoft.com/office/officeart/2005/8/layout/chevron1"/>
    <dgm:cxn modelId="{5AA4E541-8592-400F-AFF1-A7F4E2D87355}" type="presOf" srcId="{252A39D0-7491-46BA-B203-897D07781578}" destId="{BCC30041-AA25-44D4-8793-D85D78710545}" srcOrd="0" destOrd="0" presId="urn:microsoft.com/office/officeart/2005/8/layout/chevron1"/>
    <dgm:cxn modelId="{0FF4B4A9-6E26-48FD-AC5A-A9A6574E459C}" srcId="{252A39D0-7491-46BA-B203-897D07781578}" destId="{8A5A432B-901B-49A8-80B6-08FC5B842CF0}" srcOrd="0" destOrd="0" parTransId="{C8CD36D0-E1BF-43A4-AC61-C4D21D27340A}" sibTransId="{F94F993C-0890-4A45-8488-B8D594AAB727}"/>
    <dgm:cxn modelId="{5B453DED-2A73-4A66-9831-51EFDBF6CEAB}" type="presParOf" srcId="{BCC30041-AA25-44D4-8793-D85D78710545}" destId="{1E51F040-C353-424A-AACB-E7F5E7DD4F04}" srcOrd="0" destOrd="0" presId="urn:microsoft.com/office/officeart/2005/8/layout/chevron1"/>
    <dgm:cxn modelId="{CFE19236-2261-4D43-AF02-55BC689D8B87}" type="presParOf" srcId="{BCC30041-AA25-44D4-8793-D85D78710545}" destId="{FD428CDF-B922-40A8-B3F3-6F30255C3474}" srcOrd="1" destOrd="0" presId="urn:microsoft.com/office/officeart/2005/8/layout/chevron1"/>
    <dgm:cxn modelId="{881BFE71-5274-49A6-AD52-D041B1F878AB}" type="presParOf" srcId="{BCC30041-AA25-44D4-8793-D85D78710545}" destId="{99CE9D74-1D76-4AED-B4E2-2BACB2CF3AEA}" srcOrd="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52A39D0-7491-46BA-B203-897D07781578}" type="doc">
      <dgm:prSet loTypeId="urn:microsoft.com/office/officeart/2005/8/layout/chevron1" loCatId="process" qsTypeId="urn:microsoft.com/office/officeart/2005/8/quickstyle/simple1" qsCatId="simple" csTypeId="urn:microsoft.com/office/officeart/2005/8/colors/accent5_2" csCatId="accent5" phldr="1"/>
      <dgm:spPr/>
    </dgm:pt>
    <dgm:pt modelId="{8A5A432B-901B-49A8-80B6-08FC5B842CF0}">
      <dgm:prSet phldrT="[Text]"/>
      <dgm:spPr/>
      <dgm:t>
        <a:bodyPr/>
        <a:lstStyle/>
        <a:p>
          <a:r>
            <a:rPr lang="en-US"/>
            <a:t>8</a:t>
          </a:r>
          <a:r>
            <a:rPr lang="en-US">
              <a:latin typeface="Cambria Math" panose="02040503050406030204" pitchFamily="18" charset="0"/>
              <a:ea typeface="Cambria Math" panose="02040503050406030204" pitchFamily="18" charset="0"/>
            </a:rPr>
            <a:t>⅓ </a:t>
          </a:r>
          <a:br>
            <a:rPr lang="en-US">
              <a:latin typeface="Cambria Math" panose="02040503050406030204" pitchFamily="18" charset="0"/>
              <a:ea typeface="Cambria Math" panose="02040503050406030204" pitchFamily="18" charset="0"/>
            </a:rPr>
          </a:br>
          <a:r>
            <a:rPr lang="en-US">
              <a:latin typeface="Cambria Math" panose="02040503050406030204" pitchFamily="18" charset="0"/>
              <a:ea typeface="Cambria Math" panose="02040503050406030204" pitchFamily="18" charset="0"/>
            </a:rPr>
            <a:t>EPS</a:t>
          </a:r>
          <a:endParaRPr lang="en-US" dirty="0"/>
        </a:p>
      </dgm:t>
    </dgm:pt>
    <dgm:pt modelId="{C8CD36D0-E1BF-43A4-AC61-C4D21D27340A}" type="parTrans" cxnId="{0FF4B4A9-6E26-48FD-AC5A-A9A6574E459C}">
      <dgm:prSet/>
      <dgm:spPr/>
      <dgm:t>
        <a:bodyPr/>
        <a:lstStyle/>
        <a:p>
          <a:endParaRPr lang="en-US"/>
        </a:p>
      </dgm:t>
    </dgm:pt>
    <dgm:pt modelId="{F94F993C-0890-4A45-8488-B8D594AAB727}" type="sibTrans" cxnId="{0FF4B4A9-6E26-48FD-AC5A-A9A6574E459C}">
      <dgm:prSet/>
      <dgm:spPr/>
      <dgm:t>
        <a:bodyPr/>
        <a:lstStyle/>
        <a:p>
          <a:endParaRPr lang="en-US"/>
        </a:p>
      </dgm:t>
    </dgm:pt>
    <dgm:pt modelId="{D8CA53D2-F85F-4EB0-8942-6EEC7A7F063B}">
      <dgm:prSet phldrT="[Text]"/>
      <dgm:spPr/>
      <dgm:t>
        <a:bodyPr/>
        <a:lstStyle/>
        <a:p>
          <a:r>
            <a:rPr lang="en-US" dirty="0"/>
            <a:t>3</a:t>
          </a:r>
          <a:r>
            <a:rPr lang="en-US" dirty="0">
              <a:latin typeface="Cambria Math" panose="02040503050406030204" pitchFamily="18" charset="0"/>
              <a:ea typeface="Cambria Math" panose="02040503050406030204" pitchFamily="18" charset="0"/>
            </a:rPr>
            <a:t>⅔ </a:t>
          </a:r>
          <a:br>
            <a:rPr lang="en-US" dirty="0">
              <a:latin typeface="Cambria Math" panose="02040503050406030204" pitchFamily="18" charset="0"/>
              <a:ea typeface="Cambria Math" panose="02040503050406030204" pitchFamily="18" charset="0"/>
            </a:rPr>
          </a:br>
          <a:r>
            <a:rPr lang="en-US" dirty="0">
              <a:latin typeface="Cambria Math" panose="02040503050406030204" pitchFamily="18" charset="0"/>
              <a:ea typeface="Cambria Math" panose="02040503050406030204" pitchFamily="18" charset="0"/>
            </a:rPr>
            <a:t>EPF</a:t>
          </a:r>
          <a:endParaRPr lang="en-US" dirty="0"/>
        </a:p>
      </dgm:t>
    </dgm:pt>
    <dgm:pt modelId="{B3E849CE-2386-433C-BB9A-1A1C4A1823C5}" type="parTrans" cxnId="{487E0B88-8377-463D-A786-9E67AAC55B02}">
      <dgm:prSet/>
      <dgm:spPr/>
      <dgm:t>
        <a:bodyPr/>
        <a:lstStyle/>
        <a:p>
          <a:endParaRPr lang="en-US"/>
        </a:p>
      </dgm:t>
    </dgm:pt>
    <dgm:pt modelId="{EA4CD83E-621E-4B5A-9E1D-6FB0584B9A94}" type="sibTrans" cxnId="{487E0B88-8377-463D-A786-9E67AAC55B02}">
      <dgm:prSet/>
      <dgm:spPr/>
      <dgm:t>
        <a:bodyPr/>
        <a:lstStyle/>
        <a:p>
          <a:endParaRPr lang="en-US"/>
        </a:p>
      </dgm:t>
    </dgm:pt>
    <dgm:pt modelId="{BCC30041-AA25-44D4-8793-D85D78710545}" type="pres">
      <dgm:prSet presAssocID="{252A39D0-7491-46BA-B203-897D07781578}" presName="Name0" presStyleCnt="0">
        <dgm:presLayoutVars>
          <dgm:dir/>
          <dgm:animLvl val="lvl"/>
          <dgm:resizeHandles val="exact"/>
        </dgm:presLayoutVars>
      </dgm:prSet>
      <dgm:spPr/>
    </dgm:pt>
    <dgm:pt modelId="{1E51F040-C353-424A-AACB-E7F5E7DD4F04}" type="pres">
      <dgm:prSet presAssocID="{8A5A432B-901B-49A8-80B6-08FC5B842CF0}" presName="parTxOnly" presStyleLbl="node1" presStyleIdx="0" presStyleCnt="2">
        <dgm:presLayoutVars>
          <dgm:chMax val="0"/>
          <dgm:chPref val="0"/>
          <dgm:bulletEnabled val="1"/>
        </dgm:presLayoutVars>
      </dgm:prSet>
      <dgm:spPr/>
    </dgm:pt>
    <dgm:pt modelId="{FD428CDF-B922-40A8-B3F3-6F30255C3474}" type="pres">
      <dgm:prSet presAssocID="{F94F993C-0890-4A45-8488-B8D594AAB727}" presName="parTxOnlySpace" presStyleCnt="0"/>
      <dgm:spPr/>
    </dgm:pt>
    <dgm:pt modelId="{99CE9D74-1D76-4AED-B4E2-2BACB2CF3AEA}" type="pres">
      <dgm:prSet presAssocID="{D8CA53D2-F85F-4EB0-8942-6EEC7A7F063B}" presName="parTxOnly" presStyleLbl="node1" presStyleIdx="1" presStyleCnt="2">
        <dgm:presLayoutVars>
          <dgm:chMax val="0"/>
          <dgm:chPref val="0"/>
          <dgm:bulletEnabled val="1"/>
        </dgm:presLayoutVars>
      </dgm:prSet>
      <dgm:spPr/>
    </dgm:pt>
  </dgm:ptLst>
  <dgm:cxnLst>
    <dgm:cxn modelId="{487E0B88-8377-463D-A786-9E67AAC55B02}" srcId="{252A39D0-7491-46BA-B203-897D07781578}" destId="{D8CA53D2-F85F-4EB0-8942-6EEC7A7F063B}" srcOrd="1" destOrd="0" parTransId="{B3E849CE-2386-433C-BB9A-1A1C4A1823C5}" sibTransId="{EA4CD83E-621E-4B5A-9E1D-6FB0584B9A94}"/>
    <dgm:cxn modelId="{3AB9BA6A-92D4-4636-8B82-D2A4683EF05F}" type="presOf" srcId="{8A5A432B-901B-49A8-80B6-08FC5B842CF0}" destId="{1E51F040-C353-424A-AACB-E7F5E7DD4F04}" srcOrd="0" destOrd="0" presId="urn:microsoft.com/office/officeart/2005/8/layout/chevron1"/>
    <dgm:cxn modelId="{C46A8B22-C765-4785-A9AD-7C3DB36FF5EC}" type="presOf" srcId="{D8CA53D2-F85F-4EB0-8942-6EEC7A7F063B}" destId="{99CE9D74-1D76-4AED-B4E2-2BACB2CF3AEA}" srcOrd="0" destOrd="0" presId="urn:microsoft.com/office/officeart/2005/8/layout/chevron1"/>
    <dgm:cxn modelId="{5AA4E541-8592-400F-AFF1-A7F4E2D87355}" type="presOf" srcId="{252A39D0-7491-46BA-B203-897D07781578}" destId="{BCC30041-AA25-44D4-8793-D85D78710545}" srcOrd="0" destOrd="0" presId="urn:microsoft.com/office/officeart/2005/8/layout/chevron1"/>
    <dgm:cxn modelId="{0FF4B4A9-6E26-48FD-AC5A-A9A6574E459C}" srcId="{252A39D0-7491-46BA-B203-897D07781578}" destId="{8A5A432B-901B-49A8-80B6-08FC5B842CF0}" srcOrd="0" destOrd="0" parTransId="{C8CD36D0-E1BF-43A4-AC61-C4D21D27340A}" sibTransId="{F94F993C-0890-4A45-8488-B8D594AAB727}"/>
    <dgm:cxn modelId="{5B453DED-2A73-4A66-9831-51EFDBF6CEAB}" type="presParOf" srcId="{BCC30041-AA25-44D4-8793-D85D78710545}" destId="{1E51F040-C353-424A-AACB-E7F5E7DD4F04}" srcOrd="0" destOrd="0" presId="urn:microsoft.com/office/officeart/2005/8/layout/chevron1"/>
    <dgm:cxn modelId="{CFE19236-2261-4D43-AF02-55BC689D8B87}" type="presParOf" srcId="{BCC30041-AA25-44D4-8793-D85D78710545}" destId="{FD428CDF-B922-40A8-B3F3-6F30255C3474}" srcOrd="1" destOrd="0" presId="urn:microsoft.com/office/officeart/2005/8/layout/chevron1"/>
    <dgm:cxn modelId="{881BFE71-5274-49A6-AD52-D041B1F878AB}" type="presParOf" srcId="{BCC30041-AA25-44D4-8793-D85D78710545}" destId="{99CE9D74-1D76-4AED-B4E2-2BACB2CF3AEA}" srcOrd="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8BD5954-8D10-4DC4-8BDC-2762A1B96153}" type="doc">
      <dgm:prSet loTypeId="urn:microsoft.com/office/officeart/2005/8/layout/hProcess4" loCatId="process" qsTypeId="urn:microsoft.com/office/officeart/2005/8/quickstyle/simple1" qsCatId="simple" csTypeId="urn:microsoft.com/office/officeart/2005/8/colors/accent4_2" csCatId="accent4" phldr="1"/>
      <dgm:spPr/>
      <dgm:t>
        <a:bodyPr/>
        <a:lstStyle/>
        <a:p>
          <a:endParaRPr lang="en-US"/>
        </a:p>
      </dgm:t>
    </dgm:pt>
    <dgm:pt modelId="{341B6F7F-3067-42D5-8C2A-A4BF7563D4E2}">
      <dgm:prSet phldrT="[Text]"/>
      <dgm:spPr/>
      <dgm:t>
        <a:bodyPr/>
        <a:lstStyle/>
        <a:p>
          <a:r>
            <a:rPr lang="en-US" dirty="0"/>
            <a:t>Exempt</a:t>
          </a:r>
        </a:p>
      </dgm:t>
    </dgm:pt>
    <dgm:pt modelId="{064083EC-764D-4F80-994B-13BB5BAA7795}" type="parTrans" cxnId="{222A39CC-CD1B-4F32-8F91-DCCEBEE8D538}">
      <dgm:prSet/>
      <dgm:spPr/>
      <dgm:t>
        <a:bodyPr/>
        <a:lstStyle/>
        <a:p>
          <a:endParaRPr lang="en-US"/>
        </a:p>
      </dgm:t>
    </dgm:pt>
    <dgm:pt modelId="{C5BFD782-4C6C-4752-BF93-4EBB4769E3E1}" type="sibTrans" cxnId="{222A39CC-CD1B-4F32-8F91-DCCEBEE8D538}">
      <dgm:prSet/>
      <dgm:spPr/>
      <dgm:t>
        <a:bodyPr/>
        <a:lstStyle/>
        <a:p>
          <a:endParaRPr lang="en-US"/>
        </a:p>
      </dgm:t>
    </dgm:pt>
    <dgm:pt modelId="{523967EE-1EE4-4FA0-829C-AB066F195A7F}">
      <dgm:prSet phldrT="[Text]"/>
      <dgm:spPr/>
      <dgm:t>
        <a:bodyPr/>
        <a:lstStyle/>
        <a:p>
          <a:r>
            <a:rPr lang="en-US" dirty="0"/>
            <a:t>$ deposited</a:t>
          </a:r>
        </a:p>
      </dgm:t>
    </dgm:pt>
    <dgm:pt modelId="{F6665CB9-EEA8-4BCF-BB1D-43F5E3C7D4DC}" type="parTrans" cxnId="{39FEF59E-06FD-432D-B9E0-9B51625093B1}">
      <dgm:prSet/>
      <dgm:spPr/>
      <dgm:t>
        <a:bodyPr/>
        <a:lstStyle/>
        <a:p>
          <a:endParaRPr lang="en-US"/>
        </a:p>
      </dgm:t>
    </dgm:pt>
    <dgm:pt modelId="{1F3EE283-B7F4-4409-8E96-F597C259F79F}" type="sibTrans" cxnId="{39FEF59E-06FD-432D-B9E0-9B51625093B1}">
      <dgm:prSet/>
      <dgm:spPr/>
      <dgm:t>
        <a:bodyPr/>
        <a:lstStyle/>
        <a:p>
          <a:endParaRPr lang="en-US"/>
        </a:p>
      </dgm:t>
    </dgm:pt>
    <dgm:pt modelId="{325CFA9E-7EBA-40C6-852B-950CD66BA5A4}">
      <dgm:prSet phldrT="[Text]"/>
      <dgm:spPr/>
      <dgm:t>
        <a:bodyPr/>
        <a:lstStyle/>
        <a:p>
          <a:r>
            <a:rPr lang="en-US" dirty="0"/>
            <a:t>Exempt</a:t>
          </a:r>
        </a:p>
      </dgm:t>
    </dgm:pt>
    <dgm:pt modelId="{E4B0D25D-1156-443B-918F-AC85A0435316}" type="parTrans" cxnId="{9BDF0A88-97F2-45E6-9C8A-A46DE7135DC3}">
      <dgm:prSet/>
      <dgm:spPr/>
      <dgm:t>
        <a:bodyPr/>
        <a:lstStyle/>
        <a:p>
          <a:endParaRPr lang="en-US"/>
        </a:p>
      </dgm:t>
    </dgm:pt>
    <dgm:pt modelId="{7E8CFEFE-C08C-4A88-882B-621D74B79AEA}" type="sibTrans" cxnId="{9BDF0A88-97F2-45E6-9C8A-A46DE7135DC3}">
      <dgm:prSet/>
      <dgm:spPr/>
      <dgm:t>
        <a:bodyPr/>
        <a:lstStyle/>
        <a:p>
          <a:endParaRPr lang="en-US"/>
        </a:p>
      </dgm:t>
    </dgm:pt>
    <dgm:pt modelId="{697CD2D3-356D-41BE-B7CD-9A0351EE70ED}">
      <dgm:prSet phldrT="[Text]"/>
      <dgm:spPr/>
      <dgm:t>
        <a:bodyPr/>
        <a:lstStyle/>
        <a:p>
          <a:r>
            <a:rPr lang="en-US" dirty="0"/>
            <a:t>Interest earned</a:t>
          </a:r>
        </a:p>
      </dgm:t>
    </dgm:pt>
    <dgm:pt modelId="{E81F04F0-24F6-47C5-A94C-FBC9460D35D2}" type="parTrans" cxnId="{A777E725-29F1-431F-9024-21F58FCE1900}">
      <dgm:prSet/>
      <dgm:spPr/>
      <dgm:t>
        <a:bodyPr/>
        <a:lstStyle/>
        <a:p>
          <a:endParaRPr lang="en-US"/>
        </a:p>
      </dgm:t>
    </dgm:pt>
    <dgm:pt modelId="{2B9A182F-3FF6-47C2-BAF1-0C6A04042277}" type="sibTrans" cxnId="{A777E725-29F1-431F-9024-21F58FCE1900}">
      <dgm:prSet/>
      <dgm:spPr/>
      <dgm:t>
        <a:bodyPr/>
        <a:lstStyle/>
        <a:p>
          <a:endParaRPr lang="en-US"/>
        </a:p>
      </dgm:t>
    </dgm:pt>
    <dgm:pt modelId="{16079247-061D-4FD3-A8DA-217AFAE60C9D}">
      <dgm:prSet phldrT="[Text]"/>
      <dgm:spPr/>
      <dgm:t>
        <a:bodyPr/>
        <a:lstStyle/>
        <a:p>
          <a:r>
            <a:rPr lang="en-US" dirty="0"/>
            <a:t>Exempt</a:t>
          </a:r>
        </a:p>
      </dgm:t>
    </dgm:pt>
    <dgm:pt modelId="{DED2138D-4529-4A8E-8C42-98628C2E0B59}" type="parTrans" cxnId="{CF5A6C46-6AA0-408D-9459-FC5F0B2ED7E0}">
      <dgm:prSet/>
      <dgm:spPr/>
      <dgm:t>
        <a:bodyPr/>
        <a:lstStyle/>
        <a:p>
          <a:endParaRPr lang="en-US"/>
        </a:p>
      </dgm:t>
    </dgm:pt>
    <dgm:pt modelId="{E928CF6C-E1EC-4AB3-BAA4-A8A7B0B1C905}" type="sibTrans" cxnId="{CF5A6C46-6AA0-408D-9459-FC5F0B2ED7E0}">
      <dgm:prSet/>
      <dgm:spPr/>
      <dgm:t>
        <a:bodyPr/>
        <a:lstStyle/>
        <a:p>
          <a:endParaRPr lang="en-US"/>
        </a:p>
      </dgm:t>
    </dgm:pt>
    <dgm:pt modelId="{8D77B11B-D760-4A1F-93BC-F3116C5E73AD}">
      <dgm:prSet phldrT="[Text]"/>
      <dgm:spPr/>
      <dgm:t>
        <a:bodyPr/>
        <a:lstStyle/>
        <a:p>
          <a:r>
            <a:rPr lang="en-US" dirty="0"/>
            <a:t>$ withdrawn (Principal + Interest)</a:t>
          </a:r>
        </a:p>
      </dgm:t>
    </dgm:pt>
    <dgm:pt modelId="{BD26CB8F-F6D8-4646-ADFE-A41C7FA710C8}" type="parTrans" cxnId="{4926071B-CE03-4DBD-ABE7-E55159BB470E}">
      <dgm:prSet/>
      <dgm:spPr/>
      <dgm:t>
        <a:bodyPr/>
        <a:lstStyle/>
        <a:p>
          <a:endParaRPr lang="en-US"/>
        </a:p>
      </dgm:t>
    </dgm:pt>
    <dgm:pt modelId="{94664D90-543A-4266-AF40-1A2D119E8AF5}" type="sibTrans" cxnId="{4926071B-CE03-4DBD-ABE7-E55159BB470E}">
      <dgm:prSet/>
      <dgm:spPr/>
      <dgm:t>
        <a:bodyPr/>
        <a:lstStyle/>
        <a:p>
          <a:endParaRPr lang="en-US"/>
        </a:p>
      </dgm:t>
    </dgm:pt>
    <dgm:pt modelId="{175D9798-CC20-41AA-80AB-602F17ABD36D}" type="pres">
      <dgm:prSet presAssocID="{28BD5954-8D10-4DC4-8BDC-2762A1B96153}" presName="Name0" presStyleCnt="0">
        <dgm:presLayoutVars>
          <dgm:dir/>
          <dgm:animLvl val="lvl"/>
          <dgm:resizeHandles val="exact"/>
        </dgm:presLayoutVars>
      </dgm:prSet>
      <dgm:spPr/>
    </dgm:pt>
    <dgm:pt modelId="{CF9BE73D-E0FF-4DB5-81CD-B64653F14043}" type="pres">
      <dgm:prSet presAssocID="{28BD5954-8D10-4DC4-8BDC-2762A1B96153}" presName="tSp" presStyleCnt="0"/>
      <dgm:spPr/>
    </dgm:pt>
    <dgm:pt modelId="{8019CBAF-ADCD-4FFF-A593-170CB977B34D}" type="pres">
      <dgm:prSet presAssocID="{28BD5954-8D10-4DC4-8BDC-2762A1B96153}" presName="bSp" presStyleCnt="0"/>
      <dgm:spPr/>
    </dgm:pt>
    <dgm:pt modelId="{9E88D6E5-F258-4775-888D-A18AA4563BAF}" type="pres">
      <dgm:prSet presAssocID="{28BD5954-8D10-4DC4-8BDC-2762A1B96153}" presName="process" presStyleCnt="0"/>
      <dgm:spPr/>
    </dgm:pt>
    <dgm:pt modelId="{84FB66EA-8280-471B-B009-143197052ED3}" type="pres">
      <dgm:prSet presAssocID="{341B6F7F-3067-42D5-8C2A-A4BF7563D4E2}" presName="composite1" presStyleCnt="0"/>
      <dgm:spPr/>
    </dgm:pt>
    <dgm:pt modelId="{DFDFA3BF-764F-4CF4-8807-154552A467B1}" type="pres">
      <dgm:prSet presAssocID="{341B6F7F-3067-42D5-8C2A-A4BF7563D4E2}" presName="dummyNode1" presStyleLbl="node1" presStyleIdx="0" presStyleCnt="3"/>
      <dgm:spPr/>
    </dgm:pt>
    <dgm:pt modelId="{620A85EF-8D9E-4053-95A9-3AD98A80E5DF}" type="pres">
      <dgm:prSet presAssocID="{341B6F7F-3067-42D5-8C2A-A4BF7563D4E2}" presName="childNode1" presStyleLbl="bgAcc1" presStyleIdx="0" presStyleCnt="3">
        <dgm:presLayoutVars>
          <dgm:bulletEnabled val="1"/>
        </dgm:presLayoutVars>
      </dgm:prSet>
      <dgm:spPr/>
    </dgm:pt>
    <dgm:pt modelId="{498359EF-A82F-4020-84BD-C6203F116947}" type="pres">
      <dgm:prSet presAssocID="{341B6F7F-3067-42D5-8C2A-A4BF7563D4E2}" presName="childNode1tx" presStyleLbl="bgAcc1" presStyleIdx="0" presStyleCnt="3">
        <dgm:presLayoutVars>
          <dgm:bulletEnabled val="1"/>
        </dgm:presLayoutVars>
      </dgm:prSet>
      <dgm:spPr/>
    </dgm:pt>
    <dgm:pt modelId="{A123E6F2-6B41-4837-B3F7-D0A057EE1644}" type="pres">
      <dgm:prSet presAssocID="{341B6F7F-3067-42D5-8C2A-A4BF7563D4E2}" presName="parentNode1" presStyleLbl="node1" presStyleIdx="0" presStyleCnt="3">
        <dgm:presLayoutVars>
          <dgm:chMax val="1"/>
          <dgm:bulletEnabled val="1"/>
        </dgm:presLayoutVars>
      </dgm:prSet>
      <dgm:spPr/>
    </dgm:pt>
    <dgm:pt modelId="{36C4E086-E76C-44A7-9AAA-285A19B03AA0}" type="pres">
      <dgm:prSet presAssocID="{341B6F7F-3067-42D5-8C2A-A4BF7563D4E2}" presName="connSite1" presStyleCnt="0"/>
      <dgm:spPr/>
    </dgm:pt>
    <dgm:pt modelId="{92072C86-54CD-452E-AC09-E73E7305C265}" type="pres">
      <dgm:prSet presAssocID="{C5BFD782-4C6C-4752-BF93-4EBB4769E3E1}" presName="Name9" presStyleLbl="sibTrans2D1" presStyleIdx="0" presStyleCnt="2"/>
      <dgm:spPr/>
    </dgm:pt>
    <dgm:pt modelId="{E09189D2-12FD-4A5B-B640-9F7E04FF0B37}" type="pres">
      <dgm:prSet presAssocID="{325CFA9E-7EBA-40C6-852B-950CD66BA5A4}" presName="composite2" presStyleCnt="0"/>
      <dgm:spPr/>
    </dgm:pt>
    <dgm:pt modelId="{7AAA6148-1A6E-452F-9DFC-A9C16F8FAB9B}" type="pres">
      <dgm:prSet presAssocID="{325CFA9E-7EBA-40C6-852B-950CD66BA5A4}" presName="dummyNode2" presStyleLbl="node1" presStyleIdx="0" presStyleCnt="3"/>
      <dgm:spPr/>
    </dgm:pt>
    <dgm:pt modelId="{BAFB0628-93F7-42A2-8F42-8E4E5CEA738E}" type="pres">
      <dgm:prSet presAssocID="{325CFA9E-7EBA-40C6-852B-950CD66BA5A4}" presName="childNode2" presStyleLbl="bgAcc1" presStyleIdx="1" presStyleCnt="3">
        <dgm:presLayoutVars>
          <dgm:bulletEnabled val="1"/>
        </dgm:presLayoutVars>
      </dgm:prSet>
      <dgm:spPr/>
    </dgm:pt>
    <dgm:pt modelId="{078E0344-4752-4C4F-9FF7-316DE11A9C1A}" type="pres">
      <dgm:prSet presAssocID="{325CFA9E-7EBA-40C6-852B-950CD66BA5A4}" presName="childNode2tx" presStyleLbl="bgAcc1" presStyleIdx="1" presStyleCnt="3">
        <dgm:presLayoutVars>
          <dgm:bulletEnabled val="1"/>
        </dgm:presLayoutVars>
      </dgm:prSet>
      <dgm:spPr/>
    </dgm:pt>
    <dgm:pt modelId="{D4096061-3FCF-4B4F-8983-6F53491C695E}" type="pres">
      <dgm:prSet presAssocID="{325CFA9E-7EBA-40C6-852B-950CD66BA5A4}" presName="parentNode2" presStyleLbl="node1" presStyleIdx="1" presStyleCnt="3">
        <dgm:presLayoutVars>
          <dgm:chMax val="0"/>
          <dgm:bulletEnabled val="1"/>
        </dgm:presLayoutVars>
      </dgm:prSet>
      <dgm:spPr/>
    </dgm:pt>
    <dgm:pt modelId="{C11079E1-7550-4EFA-A1D0-78F94FCE719C}" type="pres">
      <dgm:prSet presAssocID="{325CFA9E-7EBA-40C6-852B-950CD66BA5A4}" presName="connSite2" presStyleCnt="0"/>
      <dgm:spPr/>
    </dgm:pt>
    <dgm:pt modelId="{A41774EF-FF3A-4557-8792-0A13BD676E6F}" type="pres">
      <dgm:prSet presAssocID="{7E8CFEFE-C08C-4A88-882B-621D74B79AEA}" presName="Name18" presStyleLbl="sibTrans2D1" presStyleIdx="1" presStyleCnt="2"/>
      <dgm:spPr/>
    </dgm:pt>
    <dgm:pt modelId="{8DFA6803-2201-4116-A545-08864D14DD26}" type="pres">
      <dgm:prSet presAssocID="{16079247-061D-4FD3-A8DA-217AFAE60C9D}" presName="composite1" presStyleCnt="0"/>
      <dgm:spPr/>
    </dgm:pt>
    <dgm:pt modelId="{8393C3D8-55C1-488C-9ADA-50D1FE185B49}" type="pres">
      <dgm:prSet presAssocID="{16079247-061D-4FD3-A8DA-217AFAE60C9D}" presName="dummyNode1" presStyleLbl="node1" presStyleIdx="1" presStyleCnt="3"/>
      <dgm:spPr/>
    </dgm:pt>
    <dgm:pt modelId="{02580780-DA86-4662-A1DC-87391811E5BA}" type="pres">
      <dgm:prSet presAssocID="{16079247-061D-4FD3-A8DA-217AFAE60C9D}" presName="childNode1" presStyleLbl="bgAcc1" presStyleIdx="2" presStyleCnt="3">
        <dgm:presLayoutVars>
          <dgm:bulletEnabled val="1"/>
        </dgm:presLayoutVars>
      </dgm:prSet>
      <dgm:spPr/>
    </dgm:pt>
    <dgm:pt modelId="{B4B56D4C-3C7D-4454-A871-6AF72A9B1379}" type="pres">
      <dgm:prSet presAssocID="{16079247-061D-4FD3-A8DA-217AFAE60C9D}" presName="childNode1tx" presStyleLbl="bgAcc1" presStyleIdx="2" presStyleCnt="3">
        <dgm:presLayoutVars>
          <dgm:bulletEnabled val="1"/>
        </dgm:presLayoutVars>
      </dgm:prSet>
      <dgm:spPr/>
    </dgm:pt>
    <dgm:pt modelId="{77AF735F-94E8-4966-8626-6FEED4D2ABDB}" type="pres">
      <dgm:prSet presAssocID="{16079247-061D-4FD3-A8DA-217AFAE60C9D}" presName="parentNode1" presStyleLbl="node1" presStyleIdx="2" presStyleCnt="3">
        <dgm:presLayoutVars>
          <dgm:chMax val="1"/>
          <dgm:bulletEnabled val="1"/>
        </dgm:presLayoutVars>
      </dgm:prSet>
      <dgm:spPr/>
    </dgm:pt>
    <dgm:pt modelId="{143504E6-9883-4A47-B467-3FD063FF0E54}" type="pres">
      <dgm:prSet presAssocID="{16079247-061D-4FD3-A8DA-217AFAE60C9D}" presName="connSite1" presStyleCnt="0"/>
      <dgm:spPr/>
    </dgm:pt>
  </dgm:ptLst>
  <dgm:cxnLst>
    <dgm:cxn modelId="{090786E6-487E-4CF6-B9B0-49AF269D3A2C}" type="presOf" srcId="{8D77B11B-D760-4A1F-93BC-F3116C5E73AD}" destId="{B4B56D4C-3C7D-4454-A871-6AF72A9B1379}" srcOrd="1" destOrd="0" presId="urn:microsoft.com/office/officeart/2005/8/layout/hProcess4"/>
    <dgm:cxn modelId="{A777E725-29F1-431F-9024-21F58FCE1900}" srcId="{325CFA9E-7EBA-40C6-852B-950CD66BA5A4}" destId="{697CD2D3-356D-41BE-B7CD-9A0351EE70ED}" srcOrd="0" destOrd="0" parTransId="{E81F04F0-24F6-47C5-A94C-FBC9460D35D2}" sibTransId="{2B9A182F-3FF6-47C2-BAF1-0C6A04042277}"/>
    <dgm:cxn modelId="{62A87562-9E6F-481F-BC97-08A5997A5177}" type="presOf" srcId="{16079247-061D-4FD3-A8DA-217AFAE60C9D}" destId="{77AF735F-94E8-4966-8626-6FEED4D2ABDB}" srcOrd="0" destOrd="0" presId="urn:microsoft.com/office/officeart/2005/8/layout/hProcess4"/>
    <dgm:cxn modelId="{4926071B-CE03-4DBD-ABE7-E55159BB470E}" srcId="{16079247-061D-4FD3-A8DA-217AFAE60C9D}" destId="{8D77B11B-D760-4A1F-93BC-F3116C5E73AD}" srcOrd="0" destOrd="0" parTransId="{BD26CB8F-F6D8-4646-ADFE-A41C7FA710C8}" sibTransId="{94664D90-543A-4266-AF40-1A2D119E8AF5}"/>
    <dgm:cxn modelId="{1E39D163-F921-4BF2-A943-E82E9DD3250D}" type="presOf" srcId="{523967EE-1EE4-4FA0-829C-AB066F195A7F}" destId="{620A85EF-8D9E-4053-95A9-3AD98A80E5DF}" srcOrd="0" destOrd="0" presId="urn:microsoft.com/office/officeart/2005/8/layout/hProcess4"/>
    <dgm:cxn modelId="{39FEF59E-06FD-432D-B9E0-9B51625093B1}" srcId="{341B6F7F-3067-42D5-8C2A-A4BF7563D4E2}" destId="{523967EE-1EE4-4FA0-829C-AB066F195A7F}" srcOrd="0" destOrd="0" parTransId="{F6665CB9-EEA8-4BCF-BB1D-43F5E3C7D4DC}" sibTransId="{1F3EE283-B7F4-4409-8E96-F597C259F79F}"/>
    <dgm:cxn modelId="{629088C3-7568-4C35-802D-947E8F2D27A5}" type="presOf" srcId="{7E8CFEFE-C08C-4A88-882B-621D74B79AEA}" destId="{A41774EF-FF3A-4557-8792-0A13BD676E6F}" srcOrd="0" destOrd="0" presId="urn:microsoft.com/office/officeart/2005/8/layout/hProcess4"/>
    <dgm:cxn modelId="{D56D6419-242F-46D8-AAC9-E1418BFE0DFE}" type="presOf" srcId="{8D77B11B-D760-4A1F-93BC-F3116C5E73AD}" destId="{02580780-DA86-4662-A1DC-87391811E5BA}" srcOrd="0" destOrd="0" presId="urn:microsoft.com/office/officeart/2005/8/layout/hProcess4"/>
    <dgm:cxn modelId="{CF5A6C46-6AA0-408D-9459-FC5F0B2ED7E0}" srcId="{28BD5954-8D10-4DC4-8BDC-2762A1B96153}" destId="{16079247-061D-4FD3-A8DA-217AFAE60C9D}" srcOrd="2" destOrd="0" parTransId="{DED2138D-4529-4A8E-8C42-98628C2E0B59}" sibTransId="{E928CF6C-E1EC-4AB3-BAA4-A8A7B0B1C905}"/>
    <dgm:cxn modelId="{5D1F2EDD-60A7-48A5-8689-C33C96085B0F}" type="presOf" srcId="{697CD2D3-356D-41BE-B7CD-9A0351EE70ED}" destId="{BAFB0628-93F7-42A2-8F42-8E4E5CEA738E}" srcOrd="0" destOrd="0" presId="urn:microsoft.com/office/officeart/2005/8/layout/hProcess4"/>
    <dgm:cxn modelId="{9BDF0A88-97F2-45E6-9C8A-A46DE7135DC3}" srcId="{28BD5954-8D10-4DC4-8BDC-2762A1B96153}" destId="{325CFA9E-7EBA-40C6-852B-950CD66BA5A4}" srcOrd="1" destOrd="0" parTransId="{E4B0D25D-1156-443B-918F-AC85A0435316}" sibTransId="{7E8CFEFE-C08C-4A88-882B-621D74B79AEA}"/>
    <dgm:cxn modelId="{B214E5ED-C5C0-43DB-A096-01A3E8EBE555}" type="presOf" srcId="{C5BFD782-4C6C-4752-BF93-4EBB4769E3E1}" destId="{92072C86-54CD-452E-AC09-E73E7305C265}" srcOrd="0" destOrd="0" presId="urn:microsoft.com/office/officeart/2005/8/layout/hProcess4"/>
    <dgm:cxn modelId="{222A39CC-CD1B-4F32-8F91-DCCEBEE8D538}" srcId="{28BD5954-8D10-4DC4-8BDC-2762A1B96153}" destId="{341B6F7F-3067-42D5-8C2A-A4BF7563D4E2}" srcOrd="0" destOrd="0" parTransId="{064083EC-764D-4F80-994B-13BB5BAA7795}" sibTransId="{C5BFD782-4C6C-4752-BF93-4EBB4769E3E1}"/>
    <dgm:cxn modelId="{65B740BF-A503-47F5-9408-354010611E30}" type="presOf" srcId="{523967EE-1EE4-4FA0-829C-AB066F195A7F}" destId="{498359EF-A82F-4020-84BD-C6203F116947}" srcOrd="1" destOrd="0" presId="urn:microsoft.com/office/officeart/2005/8/layout/hProcess4"/>
    <dgm:cxn modelId="{6EBAE545-BB68-45DC-8636-9D537DACB184}" type="presOf" srcId="{28BD5954-8D10-4DC4-8BDC-2762A1B96153}" destId="{175D9798-CC20-41AA-80AB-602F17ABD36D}" srcOrd="0" destOrd="0" presId="urn:microsoft.com/office/officeart/2005/8/layout/hProcess4"/>
    <dgm:cxn modelId="{5F5BAD59-E64A-40A0-9F8B-9436C566B36A}" type="presOf" srcId="{325CFA9E-7EBA-40C6-852B-950CD66BA5A4}" destId="{D4096061-3FCF-4B4F-8983-6F53491C695E}" srcOrd="0" destOrd="0" presId="urn:microsoft.com/office/officeart/2005/8/layout/hProcess4"/>
    <dgm:cxn modelId="{8BCA9E0D-89FC-45E9-A0F8-6ACB15B33115}" type="presOf" srcId="{341B6F7F-3067-42D5-8C2A-A4BF7563D4E2}" destId="{A123E6F2-6B41-4837-B3F7-D0A057EE1644}" srcOrd="0" destOrd="0" presId="urn:microsoft.com/office/officeart/2005/8/layout/hProcess4"/>
    <dgm:cxn modelId="{45178AAF-5F34-4DE2-BA23-72592297C2FD}" type="presOf" srcId="{697CD2D3-356D-41BE-B7CD-9A0351EE70ED}" destId="{078E0344-4752-4C4F-9FF7-316DE11A9C1A}" srcOrd="1" destOrd="0" presId="urn:microsoft.com/office/officeart/2005/8/layout/hProcess4"/>
    <dgm:cxn modelId="{CD5C5EE8-D898-4E52-8F2E-5B6B71D74D69}" type="presParOf" srcId="{175D9798-CC20-41AA-80AB-602F17ABD36D}" destId="{CF9BE73D-E0FF-4DB5-81CD-B64653F14043}" srcOrd="0" destOrd="0" presId="urn:microsoft.com/office/officeart/2005/8/layout/hProcess4"/>
    <dgm:cxn modelId="{C6E85551-E80F-4199-B583-F4C6D0FEC4AD}" type="presParOf" srcId="{175D9798-CC20-41AA-80AB-602F17ABD36D}" destId="{8019CBAF-ADCD-4FFF-A593-170CB977B34D}" srcOrd="1" destOrd="0" presId="urn:microsoft.com/office/officeart/2005/8/layout/hProcess4"/>
    <dgm:cxn modelId="{41B71CC5-8C72-4F5E-B0EB-E3D96A93631C}" type="presParOf" srcId="{175D9798-CC20-41AA-80AB-602F17ABD36D}" destId="{9E88D6E5-F258-4775-888D-A18AA4563BAF}" srcOrd="2" destOrd="0" presId="urn:microsoft.com/office/officeart/2005/8/layout/hProcess4"/>
    <dgm:cxn modelId="{2B0DBA32-2196-4C08-835E-5238C7029F4A}" type="presParOf" srcId="{9E88D6E5-F258-4775-888D-A18AA4563BAF}" destId="{84FB66EA-8280-471B-B009-143197052ED3}" srcOrd="0" destOrd="0" presId="urn:microsoft.com/office/officeart/2005/8/layout/hProcess4"/>
    <dgm:cxn modelId="{9C3DA4CC-D251-4F3C-B75D-313F16957C15}" type="presParOf" srcId="{84FB66EA-8280-471B-B009-143197052ED3}" destId="{DFDFA3BF-764F-4CF4-8807-154552A467B1}" srcOrd="0" destOrd="0" presId="urn:microsoft.com/office/officeart/2005/8/layout/hProcess4"/>
    <dgm:cxn modelId="{E5642409-29EA-4CCE-9C15-3561BF6305A7}" type="presParOf" srcId="{84FB66EA-8280-471B-B009-143197052ED3}" destId="{620A85EF-8D9E-4053-95A9-3AD98A80E5DF}" srcOrd="1" destOrd="0" presId="urn:microsoft.com/office/officeart/2005/8/layout/hProcess4"/>
    <dgm:cxn modelId="{6B23B829-77D1-4F3E-8097-66739E99665E}" type="presParOf" srcId="{84FB66EA-8280-471B-B009-143197052ED3}" destId="{498359EF-A82F-4020-84BD-C6203F116947}" srcOrd="2" destOrd="0" presId="urn:microsoft.com/office/officeart/2005/8/layout/hProcess4"/>
    <dgm:cxn modelId="{A0AEEF94-671D-4B32-A8A4-35DED568FAE5}" type="presParOf" srcId="{84FB66EA-8280-471B-B009-143197052ED3}" destId="{A123E6F2-6B41-4837-B3F7-D0A057EE1644}" srcOrd="3" destOrd="0" presId="urn:microsoft.com/office/officeart/2005/8/layout/hProcess4"/>
    <dgm:cxn modelId="{F5DEE4D9-6E10-4CE7-921A-387E70891A21}" type="presParOf" srcId="{84FB66EA-8280-471B-B009-143197052ED3}" destId="{36C4E086-E76C-44A7-9AAA-285A19B03AA0}" srcOrd="4" destOrd="0" presId="urn:microsoft.com/office/officeart/2005/8/layout/hProcess4"/>
    <dgm:cxn modelId="{E289A139-2FAD-4F16-9F3A-58D5BA6A205F}" type="presParOf" srcId="{9E88D6E5-F258-4775-888D-A18AA4563BAF}" destId="{92072C86-54CD-452E-AC09-E73E7305C265}" srcOrd="1" destOrd="0" presId="urn:microsoft.com/office/officeart/2005/8/layout/hProcess4"/>
    <dgm:cxn modelId="{ECD18DBE-E480-4F92-BDB3-D3015DBF3DCC}" type="presParOf" srcId="{9E88D6E5-F258-4775-888D-A18AA4563BAF}" destId="{E09189D2-12FD-4A5B-B640-9F7E04FF0B37}" srcOrd="2" destOrd="0" presId="urn:microsoft.com/office/officeart/2005/8/layout/hProcess4"/>
    <dgm:cxn modelId="{9E20891C-02D8-4013-B53D-DB3220BA6933}" type="presParOf" srcId="{E09189D2-12FD-4A5B-B640-9F7E04FF0B37}" destId="{7AAA6148-1A6E-452F-9DFC-A9C16F8FAB9B}" srcOrd="0" destOrd="0" presId="urn:microsoft.com/office/officeart/2005/8/layout/hProcess4"/>
    <dgm:cxn modelId="{5AB2431F-7E77-46E9-824D-D5D583668365}" type="presParOf" srcId="{E09189D2-12FD-4A5B-B640-9F7E04FF0B37}" destId="{BAFB0628-93F7-42A2-8F42-8E4E5CEA738E}" srcOrd="1" destOrd="0" presId="urn:microsoft.com/office/officeart/2005/8/layout/hProcess4"/>
    <dgm:cxn modelId="{C7ABE981-83AE-4C96-BFB6-24A7BD066E19}" type="presParOf" srcId="{E09189D2-12FD-4A5B-B640-9F7E04FF0B37}" destId="{078E0344-4752-4C4F-9FF7-316DE11A9C1A}" srcOrd="2" destOrd="0" presId="urn:microsoft.com/office/officeart/2005/8/layout/hProcess4"/>
    <dgm:cxn modelId="{AB59F71D-3F82-49E3-9CE2-3FE6C25FC889}" type="presParOf" srcId="{E09189D2-12FD-4A5B-B640-9F7E04FF0B37}" destId="{D4096061-3FCF-4B4F-8983-6F53491C695E}" srcOrd="3" destOrd="0" presId="urn:microsoft.com/office/officeart/2005/8/layout/hProcess4"/>
    <dgm:cxn modelId="{4945FB1C-8D3D-4699-A3DC-8A4563945A90}" type="presParOf" srcId="{E09189D2-12FD-4A5B-B640-9F7E04FF0B37}" destId="{C11079E1-7550-4EFA-A1D0-78F94FCE719C}" srcOrd="4" destOrd="0" presId="urn:microsoft.com/office/officeart/2005/8/layout/hProcess4"/>
    <dgm:cxn modelId="{6B37A18A-D7CB-4661-818B-02532DA130EF}" type="presParOf" srcId="{9E88D6E5-F258-4775-888D-A18AA4563BAF}" destId="{A41774EF-FF3A-4557-8792-0A13BD676E6F}" srcOrd="3" destOrd="0" presId="urn:microsoft.com/office/officeart/2005/8/layout/hProcess4"/>
    <dgm:cxn modelId="{EFE0110A-EFD2-4068-9440-E31617A416B5}" type="presParOf" srcId="{9E88D6E5-F258-4775-888D-A18AA4563BAF}" destId="{8DFA6803-2201-4116-A545-08864D14DD26}" srcOrd="4" destOrd="0" presId="urn:microsoft.com/office/officeart/2005/8/layout/hProcess4"/>
    <dgm:cxn modelId="{76251B5E-828A-4D64-B3AE-E08965CE41DF}" type="presParOf" srcId="{8DFA6803-2201-4116-A545-08864D14DD26}" destId="{8393C3D8-55C1-488C-9ADA-50D1FE185B49}" srcOrd="0" destOrd="0" presId="urn:microsoft.com/office/officeart/2005/8/layout/hProcess4"/>
    <dgm:cxn modelId="{C3B302F0-F9DC-4C7D-8365-4B556D6F3905}" type="presParOf" srcId="{8DFA6803-2201-4116-A545-08864D14DD26}" destId="{02580780-DA86-4662-A1DC-87391811E5BA}" srcOrd="1" destOrd="0" presId="urn:microsoft.com/office/officeart/2005/8/layout/hProcess4"/>
    <dgm:cxn modelId="{FDCA0A03-2B26-4C83-A8EA-FAA969F8FB32}" type="presParOf" srcId="{8DFA6803-2201-4116-A545-08864D14DD26}" destId="{B4B56D4C-3C7D-4454-A871-6AF72A9B1379}" srcOrd="2" destOrd="0" presId="urn:microsoft.com/office/officeart/2005/8/layout/hProcess4"/>
    <dgm:cxn modelId="{CF2EAF5C-1F70-4799-A41B-D800753F2650}" type="presParOf" srcId="{8DFA6803-2201-4116-A545-08864D14DD26}" destId="{77AF735F-94E8-4966-8626-6FEED4D2ABDB}" srcOrd="3" destOrd="0" presId="urn:microsoft.com/office/officeart/2005/8/layout/hProcess4"/>
    <dgm:cxn modelId="{CA50CA5E-FF3B-41EC-A273-279FAFC95922}" type="presParOf" srcId="{8DFA6803-2201-4116-A545-08864D14DD26}" destId="{143504E6-9883-4A47-B467-3FD063FF0E54}"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8BD5954-8D10-4DC4-8BDC-2762A1B96153}" type="doc">
      <dgm:prSet loTypeId="urn:microsoft.com/office/officeart/2005/8/layout/hProcess4" loCatId="process" qsTypeId="urn:microsoft.com/office/officeart/2005/8/quickstyle/simple1" qsCatId="simple" csTypeId="urn:microsoft.com/office/officeart/2005/8/colors/accent4_2" csCatId="accent4" phldr="1"/>
      <dgm:spPr/>
      <dgm:t>
        <a:bodyPr/>
        <a:lstStyle/>
        <a:p>
          <a:endParaRPr lang="en-US"/>
        </a:p>
      </dgm:t>
    </dgm:pt>
    <dgm:pt modelId="{341B6F7F-3067-42D5-8C2A-A4BF7563D4E2}">
      <dgm:prSet phldrT="[Text]"/>
      <dgm:spPr/>
      <dgm:t>
        <a:bodyPr/>
        <a:lstStyle/>
        <a:p>
          <a:r>
            <a:rPr lang="en-US" dirty="0"/>
            <a:t>Exempt</a:t>
          </a:r>
        </a:p>
      </dgm:t>
    </dgm:pt>
    <dgm:pt modelId="{064083EC-764D-4F80-994B-13BB5BAA7795}" type="parTrans" cxnId="{222A39CC-CD1B-4F32-8F91-DCCEBEE8D538}">
      <dgm:prSet/>
      <dgm:spPr/>
      <dgm:t>
        <a:bodyPr/>
        <a:lstStyle/>
        <a:p>
          <a:endParaRPr lang="en-US"/>
        </a:p>
      </dgm:t>
    </dgm:pt>
    <dgm:pt modelId="{C5BFD782-4C6C-4752-BF93-4EBB4769E3E1}" type="sibTrans" cxnId="{222A39CC-CD1B-4F32-8F91-DCCEBEE8D538}">
      <dgm:prSet/>
      <dgm:spPr/>
      <dgm:t>
        <a:bodyPr/>
        <a:lstStyle/>
        <a:p>
          <a:endParaRPr lang="en-US"/>
        </a:p>
      </dgm:t>
    </dgm:pt>
    <dgm:pt modelId="{523967EE-1EE4-4FA0-829C-AB066F195A7F}">
      <dgm:prSet phldrT="[Text]"/>
      <dgm:spPr/>
      <dgm:t>
        <a:bodyPr/>
        <a:lstStyle/>
        <a:p>
          <a:r>
            <a:rPr lang="en-US" dirty="0"/>
            <a:t>$ deposited</a:t>
          </a:r>
        </a:p>
      </dgm:t>
    </dgm:pt>
    <dgm:pt modelId="{F6665CB9-EEA8-4BCF-BB1D-43F5E3C7D4DC}" type="parTrans" cxnId="{39FEF59E-06FD-432D-B9E0-9B51625093B1}">
      <dgm:prSet/>
      <dgm:spPr/>
      <dgm:t>
        <a:bodyPr/>
        <a:lstStyle/>
        <a:p>
          <a:endParaRPr lang="en-US"/>
        </a:p>
      </dgm:t>
    </dgm:pt>
    <dgm:pt modelId="{1F3EE283-B7F4-4409-8E96-F597C259F79F}" type="sibTrans" cxnId="{39FEF59E-06FD-432D-B9E0-9B51625093B1}">
      <dgm:prSet/>
      <dgm:spPr/>
      <dgm:t>
        <a:bodyPr/>
        <a:lstStyle/>
        <a:p>
          <a:endParaRPr lang="en-US"/>
        </a:p>
      </dgm:t>
    </dgm:pt>
    <dgm:pt modelId="{325CFA9E-7EBA-40C6-852B-950CD66BA5A4}">
      <dgm:prSet phldrT="[Text]"/>
      <dgm:spPr/>
      <dgm:t>
        <a:bodyPr/>
        <a:lstStyle/>
        <a:p>
          <a:r>
            <a:rPr lang="en-US" dirty="0"/>
            <a:t>Exempt</a:t>
          </a:r>
        </a:p>
      </dgm:t>
    </dgm:pt>
    <dgm:pt modelId="{E4B0D25D-1156-443B-918F-AC85A0435316}" type="parTrans" cxnId="{9BDF0A88-97F2-45E6-9C8A-A46DE7135DC3}">
      <dgm:prSet/>
      <dgm:spPr/>
      <dgm:t>
        <a:bodyPr/>
        <a:lstStyle/>
        <a:p>
          <a:endParaRPr lang="en-US"/>
        </a:p>
      </dgm:t>
    </dgm:pt>
    <dgm:pt modelId="{7E8CFEFE-C08C-4A88-882B-621D74B79AEA}" type="sibTrans" cxnId="{9BDF0A88-97F2-45E6-9C8A-A46DE7135DC3}">
      <dgm:prSet/>
      <dgm:spPr/>
      <dgm:t>
        <a:bodyPr/>
        <a:lstStyle/>
        <a:p>
          <a:endParaRPr lang="en-US"/>
        </a:p>
      </dgm:t>
    </dgm:pt>
    <dgm:pt modelId="{697CD2D3-356D-41BE-B7CD-9A0351EE70ED}">
      <dgm:prSet phldrT="[Text]"/>
      <dgm:spPr/>
      <dgm:t>
        <a:bodyPr/>
        <a:lstStyle/>
        <a:p>
          <a:r>
            <a:rPr lang="en-US" dirty="0"/>
            <a:t>Interest earned</a:t>
          </a:r>
        </a:p>
      </dgm:t>
    </dgm:pt>
    <dgm:pt modelId="{E81F04F0-24F6-47C5-A94C-FBC9460D35D2}" type="parTrans" cxnId="{A777E725-29F1-431F-9024-21F58FCE1900}">
      <dgm:prSet/>
      <dgm:spPr/>
      <dgm:t>
        <a:bodyPr/>
        <a:lstStyle/>
        <a:p>
          <a:endParaRPr lang="en-US"/>
        </a:p>
      </dgm:t>
    </dgm:pt>
    <dgm:pt modelId="{2B9A182F-3FF6-47C2-BAF1-0C6A04042277}" type="sibTrans" cxnId="{A777E725-29F1-431F-9024-21F58FCE1900}">
      <dgm:prSet/>
      <dgm:spPr/>
      <dgm:t>
        <a:bodyPr/>
        <a:lstStyle/>
        <a:p>
          <a:endParaRPr lang="en-US"/>
        </a:p>
      </dgm:t>
    </dgm:pt>
    <dgm:pt modelId="{16079247-061D-4FD3-A8DA-217AFAE60C9D}">
      <dgm:prSet phldrT="[Text]"/>
      <dgm:spPr>
        <a:solidFill>
          <a:schemeClr val="accent2"/>
        </a:solidFill>
      </dgm:spPr>
      <dgm:t>
        <a:bodyPr/>
        <a:lstStyle/>
        <a:p>
          <a:r>
            <a:rPr lang="en-US" dirty="0"/>
            <a:t>TAX</a:t>
          </a:r>
        </a:p>
      </dgm:t>
    </dgm:pt>
    <dgm:pt modelId="{DED2138D-4529-4A8E-8C42-98628C2E0B59}" type="parTrans" cxnId="{CF5A6C46-6AA0-408D-9459-FC5F0B2ED7E0}">
      <dgm:prSet/>
      <dgm:spPr/>
      <dgm:t>
        <a:bodyPr/>
        <a:lstStyle/>
        <a:p>
          <a:endParaRPr lang="en-US"/>
        </a:p>
      </dgm:t>
    </dgm:pt>
    <dgm:pt modelId="{E928CF6C-E1EC-4AB3-BAA4-A8A7B0B1C905}" type="sibTrans" cxnId="{CF5A6C46-6AA0-408D-9459-FC5F0B2ED7E0}">
      <dgm:prSet/>
      <dgm:spPr/>
      <dgm:t>
        <a:bodyPr/>
        <a:lstStyle/>
        <a:p>
          <a:endParaRPr lang="en-US"/>
        </a:p>
      </dgm:t>
    </dgm:pt>
    <dgm:pt modelId="{8D77B11B-D760-4A1F-93BC-F3116C5E73AD}">
      <dgm:prSet phldrT="[Text]"/>
      <dgm:spPr/>
      <dgm:t>
        <a:bodyPr/>
        <a:lstStyle/>
        <a:p>
          <a:r>
            <a:rPr lang="en-US" dirty="0"/>
            <a:t>$ withdrawn (Principal + Interest)</a:t>
          </a:r>
        </a:p>
      </dgm:t>
    </dgm:pt>
    <dgm:pt modelId="{BD26CB8F-F6D8-4646-ADFE-A41C7FA710C8}" type="parTrans" cxnId="{4926071B-CE03-4DBD-ABE7-E55159BB470E}">
      <dgm:prSet/>
      <dgm:spPr/>
      <dgm:t>
        <a:bodyPr/>
        <a:lstStyle/>
        <a:p>
          <a:endParaRPr lang="en-US"/>
        </a:p>
      </dgm:t>
    </dgm:pt>
    <dgm:pt modelId="{94664D90-543A-4266-AF40-1A2D119E8AF5}" type="sibTrans" cxnId="{4926071B-CE03-4DBD-ABE7-E55159BB470E}">
      <dgm:prSet/>
      <dgm:spPr/>
      <dgm:t>
        <a:bodyPr/>
        <a:lstStyle/>
        <a:p>
          <a:endParaRPr lang="en-US"/>
        </a:p>
      </dgm:t>
    </dgm:pt>
    <dgm:pt modelId="{175D9798-CC20-41AA-80AB-602F17ABD36D}" type="pres">
      <dgm:prSet presAssocID="{28BD5954-8D10-4DC4-8BDC-2762A1B96153}" presName="Name0" presStyleCnt="0">
        <dgm:presLayoutVars>
          <dgm:dir/>
          <dgm:animLvl val="lvl"/>
          <dgm:resizeHandles val="exact"/>
        </dgm:presLayoutVars>
      </dgm:prSet>
      <dgm:spPr/>
    </dgm:pt>
    <dgm:pt modelId="{CF9BE73D-E0FF-4DB5-81CD-B64653F14043}" type="pres">
      <dgm:prSet presAssocID="{28BD5954-8D10-4DC4-8BDC-2762A1B96153}" presName="tSp" presStyleCnt="0"/>
      <dgm:spPr/>
    </dgm:pt>
    <dgm:pt modelId="{8019CBAF-ADCD-4FFF-A593-170CB977B34D}" type="pres">
      <dgm:prSet presAssocID="{28BD5954-8D10-4DC4-8BDC-2762A1B96153}" presName="bSp" presStyleCnt="0"/>
      <dgm:spPr/>
    </dgm:pt>
    <dgm:pt modelId="{9E88D6E5-F258-4775-888D-A18AA4563BAF}" type="pres">
      <dgm:prSet presAssocID="{28BD5954-8D10-4DC4-8BDC-2762A1B96153}" presName="process" presStyleCnt="0"/>
      <dgm:spPr/>
    </dgm:pt>
    <dgm:pt modelId="{84FB66EA-8280-471B-B009-143197052ED3}" type="pres">
      <dgm:prSet presAssocID="{341B6F7F-3067-42D5-8C2A-A4BF7563D4E2}" presName="composite1" presStyleCnt="0"/>
      <dgm:spPr/>
    </dgm:pt>
    <dgm:pt modelId="{DFDFA3BF-764F-4CF4-8807-154552A467B1}" type="pres">
      <dgm:prSet presAssocID="{341B6F7F-3067-42D5-8C2A-A4BF7563D4E2}" presName="dummyNode1" presStyleLbl="node1" presStyleIdx="0" presStyleCnt="3"/>
      <dgm:spPr/>
    </dgm:pt>
    <dgm:pt modelId="{620A85EF-8D9E-4053-95A9-3AD98A80E5DF}" type="pres">
      <dgm:prSet presAssocID="{341B6F7F-3067-42D5-8C2A-A4BF7563D4E2}" presName="childNode1" presStyleLbl="bgAcc1" presStyleIdx="0" presStyleCnt="3">
        <dgm:presLayoutVars>
          <dgm:bulletEnabled val="1"/>
        </dgm:presLayoutVars>
      </dgm:prSet>
      <dgm:spPr/>
    </dgm:pt>
    <dgm:pt modelId="{498359EF-A82F-4020-84BD-C6203F116947}" type="pres">
      <dgm:prSet presAssocID="{341B6F7F-3067-42D5-8C2A-A4BF7563D4E2}" presName="childNode1tx" presStyleLbl="bgAcc1" presStyleIdx="0" presStyleCnt="3">
        <dgm:presLayoutVars>
          <dgm:bulletEnabled val="1"/>
        </dgm:presLayoutVars>
      </dgm:prSet>
      <dgm:spPr/>
    </dgm:pt>
    <dgm:pt modelId="{A123E6F2-6B41-4837-B3F7-D0A057EE1644}" type="pres">
      <dgm:prSet presAssocID="{341B6F7F-3067-42D5-8C2A-A4BF7563D4E2}" presName="parentNode1" presStyleLbl="node1" presStyleIdx="0" presStyleCnt="3">
        <dgm:presLayoutVars>
          <dgm:chMax val="1"/>
          <dgm:bulletEnabled val="1"/>
        </dgm:presLayoutVars>
      </dgm:prSet>
      <dgm:spPr/>
    </dgm:pt>
    <dgm:pt modelId="{36C4E086-E76C-44A7-9AAA-285A19B03AA0}" type="pres">
      <dgm:prSet presAssocID="{341B6F7F-3067-42D5-8C2A-A4BF7563D4E2}" presName="connSite1" presStyleCnt="0"/>
      <dgm:spPr/>
    </dgm:pt>
    <dgm:pt modelId="{92072C86-54CD-452E-AC09-E73E7305C265}" type="pres">
      <dgm:prSet presAssocID="{C5BFD782-4C6C-4752-BF93-4EBB4769E3E1}" presName="Name9" presStyleLbl="sibTrans2D1" presStyleIdx="0" presStyleCnt="2"/>
      <dgm:spPr/>
    </dgm:pt>
    <dgm:pt modelId="{E09189D2-12FD-4A5B-B640-9F7E04FF0B37}" type="pres">
      <dgm:prSet presAssocID="{325CFA9E-7EBA-40C6-852B-950CD66BA5A4}" presName="composite2" presStyleCnt="0"/>
      <dgm:spPr/>
    </dgm:pt>
    <dgm:pt modelId="{7AAA6148-1A6E-452F-9DFC-A9C16F8FAB9B}" type="pres">
      <dgm:prSet presAssocID="{325CFA9E-7EBA-40C6-852B-950CD66BA5A4}" presName="dummyNode2" presStyleLbl="node1" presStyleIdx="0" presStyleCnt="3"/>
      <dgm:spPr/>
    </dgm:pt>
    <dgm:pt modelId="{BAFB0628-93F7-42A2-8F42-8E4E5CEA738E}" type="pres">
      <dgm:prSet presAssocID="{325CFA9E-7EBA-40C6-852B-950CD66BA5A4}" presName="childNode2" presStyleLbl="bgAcc1" presStyleIdx="1" presStyleCnt="3">
        <dgm:presLayoutVars>
          <dgm:bulletEnabled val="1"/>
        </dgm:presLayoutVars>
      </dgm:prSet>
      <dgm:spPr/>
    </dgm:pt>
    <dgm:pt modelId="{078E0344-4752-4C4F-9FF7-316DE11A9C1A}" type="pres">
      <dgm:prSet presAssocID="{325CFA9E-7EBA-40C6-852B-950CD66BA5A4}" presName="childNode2tx" presStyleLbl="bgAcc1" presStyleIdx="1" presStyleCnt="3">
        <dgm:presLayoutVars>
          <dgm:bulletEnabled val="1"/>
        </dgm:presLayoutVars>
      </dgm:prSet>
      <dgm:spPr/>
    </dgm:pt>
    <dgm:pt modelId="{D4096061-3FCF-4B4F-8983-6F53491C695E}" type="pres">
      <dgm:prSet presAssocID="{325CFA9E-7EBA-40C6-852B-950CD66BA5A4}" presName="parentNode2" presStyleLbl="node1" presStyleIdx="1" presStyleCnt="3">
        <dgm:presLayoutVars>
          <dgm:chMax val="0"/>
          <dgm:bulletEnabled val="1"/>
        </dgm:presLayoutVars>
      </dgm:prSet>
      <dgm:spPr/>
    </dgm:pt>
    <dgm:pt modelId="{C11079E1-7550-4EFA-A1D0-78F94FCE719C}" type="pres">
      <dgm:prSet presAssocID="{325CFA9E-7EBA-40C6-852B-950CD66BA5A4}" presName="connSite2" presStyleCnt="0"/>
      <dgm:spPr/>
    </dgm:pt>
    <dgm:pt modelId="{A41774EF-FF3A-4557-8792-0A13BD676E6F}" type="pres">
      <dgm:prSet presAssocID="{7E8CFEFE-C08C-4A88-882B-621D74B79AEA}" presName="Name18" presStyleLbl="sibTrans2D1" presStyleIdx="1" presStyleCnt="2"/>
      <dgm:spPr/>
    </dgm:pt>
    <dgm:pt modelId="{8DFA6803-2201-4116-A545-08864D14DD26}" type="pres">
      <dgm:prSet presAssocID="{16079247-061D-4FD3-A8DA-217AFAE60C9D}" presName="composite1" presStyleCnt="0"/>
      <dgm:spPr/>
    </dgm:pt>
    <dgm:pt modelId="{8393C3D8-55C1-488C-9ADA-50D1FE185B49}" type="pres">
      <dgm:prSet presAssocID="{16079247-061D-4FD3-A8DA-217AFAE60C9D}" presName="dummyNode1" presStyleLbl="node1" presStyleIdx="1" presStyleCnt="3"/>
      <dgm:spPr/>
    </dgm:pt>
    <dgm:pt modelId="{02580780-DA86-4662-A1DC-87391811E5BA}" type="pres">
      <dgm:prSet presAssocID="{16079247-061D-4FD3-A8DA-217AFAE60C9D}" presName="childNode1" presStyleLbl="bgAcc1" presStyleIdx="2" presStyleCnt="3">
        <dgm:presLayoutVars>
          <dgm:bulletEnabled val="1"/>
        </dgm:presLayoutVars>
      </dgm:prSet>
      <dgm:spPr/>
    </dgm:pt>
    <dgm:pt modelId="{B4B56D4C-3C7D-4454-A871-6AF72A9B1379}" type="pres">
      <dgm:prSet presAssocID="{16079247-061D-4FD3-A8DA-217AFAE60C9D}" presName="childNode1tx" presStyleLbl="bgAcc1" presStyleIdx="2" presStyleCnt="3">
        <dgm:presLayoutVars>
          <dgm:bulletEnabled val="1"/>
        </dgm:presLayoutVars>
      </dgm:prSet>
      <dgm:spPr/>
    </dgm:pt>
    <dgm:pt modelId="{77AF735F-94E8-4966-8626-6FEED4D2ABDB}" type="pres">
      <dgm:prSet presAssocID="{16079247-061D-4FD3-A8DA-217AFAE60C9D}" presName="parentNode1" presStyleLbl="node1" presStyleIdx="2" presStyleCnt="3">
        <dgm:presLayoutVars>
          <dgm:chMax val="1"/>
          <dgm:bulletEnabled val="1"/>
        </dgm:presLayoutVars>
      </dgm:prSet>
      <dgm:spPr/>
    </dgm:pt>
    <dgm:pt modelId="{143504E6-9883-4A47-B467-3FD063FF0E54}" type="pres">
      <dgm:prSet presAssocID="{16079247-061D-4FD3-A8DA-217AFAE60C9D}" presName="connSite1" presStyleCnt="0"/>
      <dgm:spPr/>
    </dgm:pt>
  </dgm:ptLst>
  <dgm:cxnLst>
    <dgm:cxn modelId="{090786E6-487E-4CF6-B9B0-49AF269D3A2C}" type="presOf" srcId="{8D77B11B-D760-4A1F-93BC-F3116C5E73AD}" destId="{B4B56D4C-3C7D-4454-A871-6AF72A9B1379}" srcOrd="1" destOrd="0" presId="urn:microsoft.com/office/officeart/2005/8/layout/hProcess4"/>
    <dgm:cxn modelId="{A777E725-29F1-431F-9024-21F58FCE1900}" srcId="{325CFA9E-7EBA-40C6-852B-950CD66BA5A4}" destId="{697CD2D3-356D-41BE-B7CD-9A0351EE70ED}" srcOrd="0" destOrd="0" parTransId="{E81F04F0-24F6-47C5-A94C-FBC9460D35D2}" sibTransId="{2B9A182F-3FF6-47C2-BAF1-0C6A04042277}"/>
    <dgm:cxn modelId="{62A87562-9E6F-481F-BC97-08A5997A5177}" type="presOf" srcId="{16079247-061D-4FD3-A8DA-217AFAE60C9D}" destId="{77AF735F-94E8-4966-8626-6FEED4D2ABDB}" srcOrd="0" destOrd="0" presId="urn:microsoft.com/office/officeart/2005/8/layout/hProcess4"/>
    <dgm:cxn modelId="{4926071B-CE03-4DBD-ABE7-E55159BB470E}" srcId="{16079247-061D-4FD3-A8DA-217AFAE60C9D}" destId="{8D77B11B-D760-4A1F-93BC-F3116C5E73AD}" srcOrd="0" destOrd="0" parTransId="{BD26CB8F-F6D8-4646-ADFE-A41C7FA710C8}" sibTransId="{94664D90-543A-4266-AF40-1A2D119E8AF5}"/>
    <dgm:cxn modelId="{1E39D163-F921-4BF2-A943-E82E9DD3250D}" type="presOf" srcId="{523967EE-1EE4-4FA0-829C-AB066F195A7F}" destId="{620A85EF-8D9E-4053-95A9-3AD98A80E5DF}" srcOrd="0" destOrd="0" presId="urn:microsoft.com/office/officeart/2005/8/layout/hProcess4"/>
    <dgm:cxn modelId="{39FEF59E-06FD-432D-B9E0-9B51625093B1}" srcId="{341B6F7F-3067-42D5-8C2A-A4BF7563D4E2}" destId="{523967EE-1EE4-4FA0-829C-AB066F195A7F}" srcOrd="0" destOrd="0" parTransId="{F6665CB9-EEA8-4BCF-BB1D-43F5E3C7D4DC}" sibTransId="{1F3EE283-B7F4-4409-8E96-F597C259F79F}"/>
    <dgm:cxn modelId="{629088C3-7568-4C35-802D-947E8F2D27A5}" type="presOf" srcId="{7E8CFEFE-C08C-4A88-882B-621D74B79AEA}" destId="{A41774EF-FF3A-4557-8792-0A13BD676E6F}" srcOrd="0" destOrd="0" presId="urn:microsoft.com/office/officeart/2005/8/layout/hProcess4"/>
    <dgm:cxn modelId="{D56D6419-242F-46D8-AAC9-E1418BFE0DFE}" type="presOf" srcId="{8D77B11B-D760-4A1F-93BC-F3116C5E73AD}" destId="{02580780-DA86-4662-A1DC-87391811E5BA}" srcOrd="0" destOrd="0" presId="urn:microsoft.com/office/officeart/2005/8/layout/hProcess4"/>
    <dgm:cxn modelId="{CF5A6C46-6AA0-408D-9459-FC5F0B2ED7E0}" srcId="{28BD5954-8D10-4DC4-8BDC-2762A1B96153}" destId="{16079247-061D-4FD3-A8DA-217AFAE60C9D}" srcOrd="2" destOrd="0" parTransId="{DED2138D-4529-4A8E-8C42-98628C2E0B59}" sibTransId="{E928CF6C-E1EC-4AB3-BAA4-A8A7B0B1C905}"/>
    <dgm:cxn modelId="{5D1F2EDD-60A7-48A5-8689-C33C96085B0F}" type="presOf" srcId="{697CD2D3-356D-41BE-B7CD-9A0351EE70ED}" destId="{BAFB0628-93F7-42A2-8F42-8E4E5CEA738E}" srcOrd="0" destOrd="0" presId="urn:microsoft.com/office/officeart/2005/8/layout/hProcess4"/>
    <dgm:cxn modelId="{9BDF0A88-97F2-45E6-9C8A-A46DE7135DC3}" srcId="{28BD5954-8D10-4DC4-8BDC-2762A1B96153}" destId="{325CFA9E-7EBA-40C6-852B-950CD66BA5A4}" srcOrd="1" destOrd="0" parTransId="{E4B0D25D-1156-443B-918F-AC85A0435316}" sibTransId="{7E8CFEFE-C08C-4A88-882B-621D74B79AEA}"/>
    <dgm:cxn modelId="{B214E5ED-C5C0-43DB-A096-01A3E8EBE555}" type="presOf" srcId="{C5BFD782-4C6C-4752-BF93-4EBB4769E3E1}" destId="{92072C86-54CD-452E-AC09-E73E7305C265}" srcOrd="0" destOrd="0" presId="urn:microsoft.com/office/officeart/2005/8/layout/hProcess4"/>
    <dgm:cxn modelId="{222A39CC-CD1B-4F32-8F91-DCCEBEE8D538}" srcId="{28BD5954-8D10-4DC4-8BDC-2762A1B96153}" destId="{341B6F7F-3067-42D5-8C2A-A4BF7563D4E2}" srcOrd="0" destOrd="0" parTransId="{064083EC-764D-4F80-994B-13BB5BAA7795}" sibTransId="{C5BFD782-4C6C-4752-BF93-4EBB4769E3E1}"/>
    <dgm:cxn modelId="{65B740BF-A503-47F5-9408-354010611E30}" type="presOf" srcId="{523967EE-1EE4-4FA0-829C-AB066F195A7F}" destId="{498359EF-A82F-4020-84BD-C6203F116947}" srcOrd="1" destOrd="0" presId="urn:microsoft.com/office/officeart/2005/8/layout/hProcess4"/>
    <dgm:cxn modelId="{6EBAE545-BB68-45DC-8636-9D537DACB184}" type="presOf" srcId="{28BD5954-8D10-4DC4-8BDC-2762A1B96153}" destId="{175D9798-CC20-41AA-80AB-602F17ABD36D}" srcOrd="0" destOrd="0" presId="urn:microsoft.com/office/officeart/2005/8/layout/hProcess4"/>
    <dgm:cxn modelId="{5F5BAD59-E64A-40A0-9F8B-9436C566B36A}" type="presOf" srcId="{325CFA9E-7EBA-40C6-852B-950CD66BA5A4}" destId="{D4096061-3FCF-4B4F-8983-6F53491C695E}" srcOrd="0" destOrd="0" presId="urn:microsoft.com/office/officeart/2005/8/layout/hProcess4"/>
    <dgm:cxn modelId="{8BCA9E0D-89FC-45E9-A0F8-6ACB15B33115}" type="presOf" srcId="{341B6F7F-3067-42D5-8C2A-A4BF7563D4E2}" destId="{A123E6F2-6B41-4837-B3F7-D0A057EE1644}" srcOrd="0" destOrd="0" presId="urn:microsoft.com/office/officeart/2005/8/layout/hProcess4"/>
    <dgm:cxn modelId="{45178AAF-5F34-4DE2-BA23-72592297C2FD}" type="presOf" srcId="{697CD2D3-356D-41BE-B7CD-9A0351EE70ED}" destId="{078E0344-4752-4C4F-9FF7-316DE11A9C1A}" srcOrd="1" destOrd="0" presId="urn:microsoft.com/office/officeart/2005/8/layout/hProcess4"/>
    <dgm:cxn modelId="{CD5C5EE8-D898-4E52-8F2E-5B6B71D74D69}" type="presParOf" srcId="{175D9798-CC20-41AA-80AB-602F17ABD36D}" destId="{CF9BE73D-E0FF-4DB5-81CD-B64653F14043}" srcOrd="0" destOrd="0" presId="urn:microsoft.com/office/officeart/2005/8/layout/hProcess4"/>
    <dgm:cxn modelId="{C6E85551-E80F-4199-B583-F4C6D0FEC4AD}" type="presParOf" srcId="{175D9798-CC20-41AA-80AB-602F17ABD36D}" destId="{8019CBAF-ADCD-4FFF-A593-170CB977B34D}" srcOrd="1" destOrd="0" presId="urn:microsoft.com/office/officeart/2005/8/layout/hProcess4"/>
    <dgm:cxn modelId="{41B71CC5-8C72-4F5E-B0EB-E3D96A93631C}" type="presParOf" srcId="{175D9798-CC20-41AA-80AB-602F17ABD36D}" destId="{9E88D6E5-F258-4775-888D-A18AA4563BAF}" srcOrd="2" destOrd="0" presId="urn:microsoft.com/office/officeart/2005/8/layout/hProcess4"/>
    <dgm:cxn modelId="{2B0DBA32-2196-4C08-835E-5238C7029F4A}" type="presParOf" srcId="{9E88D6E5-F258-4775-888D-A18AA4563BAF}" destId="{84FB66EA-8280-471B-B009-143197052ED3}" srcOrd="0" destOrd="0" presId="urn:microsoft.com/office/officeart/2005/8/layout/hProcess4"/>
    <dgm:cxn modelId="{9C3DA4CC-D251-4F3C-B75D-313F16957C15}" type="presParOf" srcId="{84FB66EA-8280-471B-B009-143197052ED3}" destId="{DFDFA3BF-764F-4CF4-8807-154552A467B1}" srcOrd="0" destOrd="0" presId="urn:microsoft.com/office/officeart/2005/8/layout/hProcess4"/>
    <dgm:cxn modelId="{E5642409-29EA-4CCE-9C15-3561BF6305A7}" type="presParOf" srcId="{84FB66EA-8280-471B-B009-143197052ED3}" destId="{620A85EF-8D9E-4053-95A9-3AD98A80E5DF}" srcOrd="1" destOrd="0" presId="urn:microsoft.com/office/officeart/2005/8/layout/hProcess4"/>
    <dgm:cxn modelId="{6B23B829-77D1-4F3E-8097-66739E99665E}" type="presParOf" srcId="{84FB66EA-8280-471B-B009-143197052ED3}" destId="{498359EF-A82F-4020-84BD-C6203F116947}" srcOrd="2" destOrd="0" presId="urn:microsoft.com/office/officeart/2005/8/layout/hProcess4"/>
    <dgm:cxn modelId="{A0AEEF94-671D-4B32-A8A4-35DED568FAE5}" type="presParOf" srcId="{84FB66EA-8280-471B-B009-143197052ED3}" destId="{A123E6F2-6B41-4837-B3F7-D0A057EE1644}" srcOrd="3" destOrd="0" presId="urn:microsoft.com/office/officeart/2005/8/layout/hProcess4"/>
    <dgm:cxn modelId="{F5DEE4D9-6E10-4CE7-921A-387E70891A21}" type="presParOf" srcId="{84FB66EA-8280-471B-B009-143197052ED3}" destId="{36C4E086-E76C-44A7-9AAA-285A19B03AA0}" srcOrd="4" destOrd="0" presId="urn:microsoft.com/office/officeart/2005/8/layout/hProcess4"/>
    <dgm:cxn modelId="{E289A139-2FAD-4F16-9F3A-58D5BA6A205F}" type="presParOf" srcId="{9E88D6E5-F258-4775-888D-A18AA4563BAF}" destId="{92072C86-54CD-452E-AC09-E73E7305C265}" srcOrd="1" destOrd="0" presId="urn:microsoft.com/office/officeart/2005/8/layout/hProcess4"/>
    <dgm:cxn modelId="{ECD18DBE-E480-4F92-BDB3-D3015DBF3DCC}" type="presParOf" srcId="{9E88D6E5-F258-4775-888D-A18AA4563BAF}" destId="{E09189D2-12FD-4A5B-B640-9F7E04FF0B37}" srcOrd="2" destOrd="0" presId="urn:microsoft.com/office/officeart/2005/8/layout/hProcess4"/>
    <dgm:cxn modelId="{9E20891C-02D8-4013-B53D-DB3220BA6933}" type="presParOf" srcId="{E09189D2-12FD-4A5B-B640-9F7E04FF0B37}" destId="{7AAA6148-1A6E-452F-9DFC-A9C16F8FAB9B}" srcOrd="0" destOrd="0" presId="urn:microsoft.com/office/officeart/2005/8/layout/hProcess4"/>
    <dgm:cxn modelId="{5AB2431F-7E77-46E9-824D-D5D583668365}" type="presParOf" srcId="{E09189D2-12FD-4A5B-B640-9F7E04FF0B37}" destId="{BAFB0628-93F7-42A2-8F42-8E4E5CEA738E}" srcOrd="1" destOrd="0" presId="urn:microsoft.com/office/officeart/2005/8/layout/hProcess4"/>
    <dgm:cxn modelId="{C7ABE981-83AE-4C96-BFB6-24A7BD066E19}" type="presParOf" srcId="{E09189D2-12FD-4A5B-B640-9F7E04FF0B37}" destId="{078E0344-4752-4C4F-9FF7-316DE11A9C1A}" srcOrd="2" destOrd="0" presId="urn:microsoft.com/office/officeart/2005/8/layout/hProcess4"/>
    <dgm:cxn modelId="{AB59F71D-3F82-49E3-9CE2-3FE6C25FC889}" type="presParOf" srcId="{E09189D2-12FD-4A5B-B640-9F7E04FF0B37}" destId="{D4096061-3FCF-4B4F-8983-6F53491C695E}" srcOrd="3" destOrd="0" presId="urn:microsoft.com/office/officeart/2005/8/layout/hProcess4"/>
    <dgm:cxn modelId="{4945FB1C-8D3D-4699-A3DC-8A4563945A90}" type="presParOf" srcId="{E09189D2-12FD-4A5B-B640-9F7E04FF0B37}" destId="{C11079E1-7550-4EFA-A1D0-78F94FCE719C}" srcOrd="4" destOrd="0" presId="urn:microsoft.com/office/officeart/2005/8/layout/hProcess4"/>
    <dgm:cxn modelId="{6B37A18A-D7CB-4661-818B-02532DA130EF}" type="presParOf" srcId="{9E88D6E5-F258-4775-888D-A18AA4563BAF}" destId="{A41774EF-FF3A-4557-8792-0A13BD676E6F}" srcOrd="3" destOrd="0" presId="urn:microsoft.com/office/officeart/2005/8/layout/hProcess4"/>
    <dgm:cxn modelId="{EFE0110A-EFD2-4068-9440-E31617A416B5}" type="presParOf" srcId="{9E88D6E5-F258-4775-888D-A18AA4563BAF}" destId="{8DFA6803-2201-4116-A545-08864D14DD26}" srcOrd="4" destOrd="0" presId="urn:microsoft.com/office/officeart/2005/8/layout/hProcess4"/>
    <dgm:cxn modelId="{76251B5E-828A-4D64-B3AE-E08965CE41DF}" type="presParOf" srcId="{8DFA6803-2201-4116-A545-08864D14DD26}" destId="{8393C3D8-55C1-488C-9ADA-50D1FE185B49}" srcOrd="0" destOrd="0" presId="urn:microsoft.com/office/officeart/2005/8/layout/hProcess4"/>
    <dgm:cxn modelId="{C3B302F0-F9DC-4C7D-8365-4B556D6F3905}" type="presParOf" srcId="{8DFA6803-2201-4116-A545-08864D14DD26}" destId="{02580780-DA86-4662-A1DC-87391811E5BA}" srcOrd="1" destOrd="0" presId="urn:microsoft.com/office/officeart/2005/8/layout/hProcess4"/>
    <dgm:cxn modelId="{FDCA0A03-2B26-4C83-A8EA-FAA969F8FB32}" type="presParOf" srcId="{8DFA6803-2201-4116-A545-08864D14DD26}" destId="{B4B56D4C-3C7D-4454-A871-6AF72A9B1379}" srcOrd="2" destOrd="0" presId="urn:microsoft.com/office/officeart/2005/8/layout/hProcess4"/>
    <dgm:cxn modelId="{CF2EAF5C-1F70-4799-A41B-D800753F2650}" type="presParOf" srcId="{8DFA6803-2201-4116-A545-08864D14DD26}" destId="{77AF735F-94E8-4966-8626-6FEED4D2ABDB}" srcOrd="3" destOrd="0" presId="urn:microsoft.com/office/officeart/2005/8/layout/hProcess4"/>
    <dgm:cxn modelId="{CA50CA5E-FF3B-41EC-A273-279FAFC95922}" type="presParOf" srcId="{8DFA6803-2201-4116-A545-08864D14DD26}" destId="{143504E6-9883-4A47-B467-3FD063FF0E54}" srcOrd="4" destOrd="0" presId="urn:microsoft.com/office/officeart/2005/8/layout/h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8BD5954-8D10-4DC4-8BDC-2762A1B96153}" type="doc">
      <dgm:prSet loTypeId="urn:microsoft.com/office/officeart/2005/8/layout/hProcess4" loCatId="process" qsTypeId="urn:microsoft.com/office/officeart/2005/8/quickstyle/simple1" qsCatId="simple" csTypeId="urn:microsoft.com/office/officeart/2005/8/colors/accent4_2" csCatId="accent4" phldr="1"/>
      <dgm:spPr/>
      <dgm:t>
        <a:bodyPr/>
        <a:lstStyle/>
        <a:p>
          <a:endParaRPr lang="en-US"/>
        </a:p>
      </dgm:t>
    </dgm:pt>
    <dgm:pt modelId="{341B6F7F-3067-42D5-8C2A-A4BF7563D4E2}">
      <dgm:prSet phldrT="[Text]"/>
      <dgm:spPr/>
      <dgm:t>
        <a:bodyPr/>
        <a:lstStyle/>
        <a:p>
          <a:r>
            <a:rPr lang="en-US" dirty="0"/>
            <a:t>Exempt</a:t>
          </a:r>
        </a:p>
      </dgm:t>
    </dgm:pt>
    <dgm:pt modelId="{064083EC-764D-4F80-994B-13BB5BAA7795}" type="parTrans" cxnId="{222A39CC-CD1B-4F32-8F91-DCCEBEE8D538}">
      <dgm:prSet/>
      <dgm:spPr/>
      <dgm:t>
        <a:bodyPr/>
        <a:lstStyle/>
        <a:p>
          <a:endParaRPr lang="en-US"/>
        </a:p>
      </dgm:t>
    </dgm:pt>
    <dgm:pt modelId="{C5BFD782-4C6C-4752-BF93-4EBB4769E3E1}" type="sibTrans" cxnId="{222A39CC-CD1B-4F32-8F91-DCCEBEE8D538}">
      <dgm:prSet/>
      <dgm:spPr/>
      <dgm:t>
        <a:bodyPr/>
        <a:lstStyle/>
        <a:p>
          <a:endParaRPr lang="en-US"/>
        </a:p>
      </dgm:t>
    </dgm:pt>
    <dgm:pt modelId="{523967EE-1EE4-4FA0-829C-AB066F195A7F}">
      <dgm:prSet phldrT="[Text]"/>
      <dgm:spPr/>
      <dgm:t>
        <a:bodyPr/>
        <a:lstStyle/>
        <a:p>
          <a:r>
            <a:rPr lang="en-US" dirty="0"/>
            <a:t>$ deposited</a:t>
          </a:r>
        </a:p>
      </dgm:t>
    </dgm:pt>
    <dgm:pt modelId="{F6665CB9-EEA8-4BCF-BB1D-43F5E3C7D4DC}" type="parTrans" cxnId="{39FEF59E-06FD-432D-B9E0-9B51625093B1}">
      <dgm:prSet/>
      <dgm:spPr/>
      <dgm:t>
        <a:bodyPr/>
        <a:lstStyle/>
        <a:p>
          <a:endParaRPr lang="en-US"/>
        </a:p>
      </dgm:t>
    </dgm:pt>
    <dgm:pt modelId="{1F3EE283-B7F4-4409-8E96-F597C259F79F}" type="sibTrans" cxnId="{39FEF59E-06FD-432D-B9E0-9B51625093B1}">
      <dgm:prSet/>
      <dgm:spPr/>
      <dgm:t>
        <a:bodyPr/>
        <a:lstStyle/>
        <a:p>
          <a:endParaRPr lang="en-US"/>
        </a:p>
      </dgm:t>
    </dgm:pt>
    <dgm:pt modelId="{325CFA9E-7EBA-40C6-852B-950CD66BA5A4}">
      <dgm:prSet phldrT="[Text]"/>
      <dgm:spPr/>
      <dgm:t>
        <a:bodyPr/>
        <a:lstStyle/>
        <a:p>
          <a:r>
            <a:rPr lang="en-US" dirty="0"/>
            <a:t>Exempt</a:t>
          </a:r>
        </a:p>
      </dgm:t>
    </dgm:pt>
    <dgm:pt modelId="{E4B0D25D-1156-443B-918F-AC85A0435316}" type="parTrans" cxnId="{9BDF0A88-97F2-45E6-9C8A-A46DE7135DC3}">
      <dgm:prSet/>
      <dgm:spPr/>
      <dgm:t>
        <a:bodyPr/>
        <a:lstStyle/>
        <a:p>
          <a:endParaRPr lang="en-US"/>
        </a:p>
      </dgm:t>
    </dgm:pt>
    <dgm:pt modelId="{7E8CFEFE-C08C-4A88-882B-621D74B79AEA}" type="sibTrans" cxnId="{9BDF0A88-97F2-45E6-9C8A-A46DE7135DC3}">
      <dgm:prSet/>
      <dgm:spPr/>
      <dgm:t>
        <a:bodyPr/>
        <a:lstStyle/>
        <a:p>
          <a:endParaRPr lang="en-US"/>
        </a:p>
      </dgm:t>
    </dgm:pt>
    <dgm:pt modelId="{697CD2D3-356D-41BE-B7CD-9A0351EE70ED}">
      <dgm:prSet phldrT="[Text]"/>
      <dgm:spPr/>
      <dgm:t>
        <a:bodyPr/>
        <a:lstStyle/>
        <a:p>
          <a:r>
            <a:rPr lang="en-US" dirty="0"/>
            <a:t>Interest earned</a:t>
          </a:r>
        </a:p>
      </dgm:t>
    </dgm:pt>
    <dgm:pt modelId="{E81F04F0-24F6-47C5-A94C-FBC9460D35D2}" type="parTrans" cxnId="{A777E725-29F1-431F-9024-21F58FCE1900}">
      <dgm:prSet/>
      <dgm:spPr/>
      <dgm:t>
        <a:bodyPr/>
        <a:lstStyle/>
        <a:p>
          <a:endParaRPr lang="en-US"/>
        </a:p>
      </dgm:t>
    </dgm:pt>
    <dgm:pt modelId="{2B9A182F-3FF6-47C2-BAF1-0C6A04042277}" type="sibTrans" cxnId="{A777E725-29F1-431F-9024-21F58FCE1900}">
      <dgm:prSet/>
      <dgm:spPr/>
      <dgm:t>
        <a:bodyPr/>
        <a:lstStyle/>
        <a:p>
          <a:endParaRPr lang="en-US"/>
        </a:p>
      </dgm:t>
    </dgm:pt>
    <dgm:pt modelId="{16079247-061D-4FD3-A8DA-217AFAE60C9D}">
      <dgm:prSet phldrT="[Text]"/>
      <dgm:spPr>
        <a:solidFill>
          <a:schemeClr val="accent2"/>
        </a:solidFill>
      </dgm:spPr>
      <dgm:t>
        <a:bodyPr/>
        <a:lstStyle/>
        <a:p>
          <a:r>
            <a:rPr lang="en-US" dirty="0"/>
            <a:t>TAX</a:t>
          </a:r>
        </a:p>
      </dgm:t>
    </dgm:pt>
    <dgm:pt modelId="{DED2138D-4529-4A8E-8C42-98628C2E0B59}" type="parTrans" cxnId="{CF5A6C46-6AA0-408D-9459-FC5F0B2ED7E0}">
      <dgm:prSet/>
      <dgm:spPr/>
      <dgm:t>
        <a:bodyPr/>
        <a:lstStyle/>
        <a:p>
          <a:endParaRPr lang="en-US"/>
        </a:p>
      </dgm:t>
    </dgm:pt>
    <dgm:pt modelId="{E928CF6C-E1EC-4AB3-BAA4-A8A7B0B1C905}" type="sibTrans" cxnId="{CF5A6C46-6AA0-408D-9459-FC5F0B2ED7E0}">
      <dgm:prSet/>
      <dgm:spPr/>
      <dgm:t>
        <a:bodyPr/>
        <a:lstStyle/>
        <a:p>
          <a:endParaRPr lang="en-US"/>
        </a:p>
      </dgm:t>
    </dgm:pt>
    <dgm:pt modelId="{8D77B11B-D760-4A1F-93BC-F3116C5E73AD}">
      <dgm:prSet phldrT="[Text]"/>
      <dgm:spPr/>
      <dgm:t>
        <a:bodyPr/>
        <a:lstStyle/>
        <a:p>
          <a:r>
            <a:rPr lang="en-US" dirty="0"/>
            <a:t>$ withdrawn (Principal + Interest)</a:t>
          </a:r>
        </a:p>
      </dgm:t>
    </dgm:pt>
    <dgm:pt modelId="{BD26CB8F-F6D8-4646-ADFE-A41C7FA710C8}" type="parTrans" cxnId="{4926071B-CE03-4DBD-ABE7-E55159BB470E}">
      <dgm:prSet/>
      <dgm:spPr/>
      <dgm:t>
        <a:bodyPr/>
        <a:lstStyle/>
        <a:p>
          <a:endParaRPr lang="en-US"/>
        </a:p>
      </dgm:t>
    </dgm:pt>
    <dgm:pt modelId="{94664D90-543A-4266-AF40-1A2D119E8AF5}" type="sibTrans" cxnId="{4926071B-CE03-4DBD-ABE7-E55159BB470E}">
      <dgm:prSet/>
      <dgm:spPr/>
      <dgm:t>
        <a:bodyPr/>
        <a:lstStyle/>
        <a:p>
          <a:endParaRPr lang="en-US"/>
        </a:p>
      </dgm:t>
    </dgm:pt>
    <dgm:pt modelId="{175D9798-CC20-41AA-80AB-602F17ABD36D}" type="pres">
      <dgm:prSet presAssocID="{28BD5954-8D10-4DC4-8BDC-2762A1B96153}" presName="Name0" presStyleCnt="0">
        <dgm:presLayoutVars>
          <dgm:dir/>
          <dgm:animLvl val="lvl"/>
          <dgm:resizeHandles val="exact"/>
        </dgm:presLayoutVars>
      </dgm:prSet>
      <dgm:spPr/>
    </dgm:pt>
    <dgm:pt modelId="{CF9BE73D-E0FF-4DB5-81CD-B64653F14043}" type="pres">
      <dgm:prSet presAssocID="{28BD5954-8D10-4DC4-8BDC-2762A1B96153}" presName="tSp" presStyleCnt="0"/>
      <dgm:spPr/>
    </dgm:pt>
    <dgm:pt modelId="{8019CBAF-ADCD-4FFF-A593-170CB977B34D}" type="pres">
      <dgm:prSet presAssocID="{28BD5954-8D10-4DC4-8BDC-2762A1B96153}" presName="bSp" presStyleCnt="0"/>
      <dgm:spPr/>
    </dgm:pt>
    <dgm:pt modelId="{9E88D6E5-F258-4775-888D-A18AA4563BAF}" type="pres">
      <dgm:prSet presAssocID="{28BD5954-8D10-4DC4-8BDC-2762A1B96153}" presName="process" presStyleCnt="0"/>
      <dgm:spPr/>
    </dgm:pt>
    <dgm:pt modelId="{84FB66EA-8280-471B-B009-143197052ED3}" type="pres">
      <dgm:prSet presAssocID="{341B6F7F-3067-42D5-8C2A-A4BF7563D4E2}" presName="composite1" presStyleCnt="0"/>
      <dgm:spPr/>
    </dgm:pt>
    <dgm:pt modelId="{DFDFA3BF-764F-4CF4-8807-154552A467B1}" type="pres">
      <dgm:prSet presAssocID="{341B6F7F-3067-42D5-8C2A-A4BF7563D4E2}" presName="dummyNode1" presStyleLbl="node1" presStyleIdx="0" presStyleCnt="3"/>
      <dgm:spPr/>
    </dgm:pt>
    <dgm:pt modelId="{620A85EF-8D9E-4053-95A9-3AD98A80E5DF}" type="pres">
      <dgm:prSet presAssocID="{341B6F7F-3067-42D5-8C2A-A4BF7563D4E2}" presName="childNode1" presStyleLbl="bgAcc1" presStyleIdx="0" presStyleCnt="3">
        <dgm:presLayoutVars>
          <dgm:bulletEnabled val="1"/>
        </dgm:presLayoutVars>
      </dgm:prSet>
      <dgm:spPr/>
    </dgm:pt>
    <dgm:pt modelId="{498359EF-A82F-4020-84BD-C6203F116947}" type="pres">
      <dgm:prSet presAssocID="{341B6F7F-3067-42D5-8C2A-A4BF7563D4E2}" presName="childNode1tx" presStyleLbl="bgAcc1" presStyleIdx="0" presStyleCnt="3">
        <dgm:presLayoutVars>
          <dgm:bulletEnabled val="1"/>
        </dgm:presLayoutVars>
      </dgm:prSet>
      <dgm:spPr/>
    </dgm:pt>
    <dgm:pt modelId="{A123E6F2-6B41-4837-B3F7-D0A057EE1644}" type="pres">
      <dgm:prSet presAssocID="{341B6F7F-3067-42D5-8C2A-A4BF7563D4E2}" presName="parentNode1" presStyleLbl="node1" presStyleIdx="0" presStyleCnt="3">
        <dgm:presLayoutVars>
          <dgm:chMax val="1"/>
          <dgm:bulletEnabled val="1"/>
        </dgm:presLayoutVars>
      </dgm:prSet>
      <dgm:spPr/>
    </dgm:pt>
    <dgm:pt modelId="{36C4E086-E76C-44A7-9AAA-285A19B03AA0}" type="pres">
      <dgm:prSet presAssocID="{341B6F7F-3067-42D5-8C2A-A4BF7563D4E2}" presName="connSite1" presStyleCnt="0"/>
      <dgm:spPr/>
    </dgm:pt>
    <dgm:pt modelId="{92072C86-54CD-452E-AC09-E73E7305C265}" type="pres">
      <dgm:prSet presAssocID="{C5BFD782-4C6C-4752-BF93-4EBB4769E3E1}" presName="Name9" presStyleLbl="sibTrans2D1" presStyleIdx="0" presStyleCnt="2"/>
      <dgm:spPr/>
    </dgm:pt>
    <dgm:pt modelId="{E09189D2-12FD-4A5B-B640-9F7E04FF0B37}" type="pres">
      <dgm:prSet presAssocID="{325CFA9E-7EBA-40C6-852B-950CD66BA5A4}" presName="composite2" presStyleCnt="0"/>
      <dgm:spPr/>
    </dgm:pt>
    <dgm:pt modelId="{7AAA6148-1A6E-452F-9DFC-A9C16F8FAB9B}" type="pres">
      <dgm:prSet presAssocID="{325CFA9E-7EBA-40C6-852B-950CD66BA5A4}" presName="dummyNode2" presStyleLbl="node1" presStyleIdx="0" presStyleCnt="3"/>
      <dgm:spPr/>
    </dgm:pt>
    <dgm:pt modelId="{BAFB0628-93F7-42A2-8F42-8E4E5CEA738E}" type="pres">
      <dgm:prSet presAssocID="{325CFA9E-7EBA-40C6-852B-950CD66BA5A4}" presName="childNode2" presStyleLbl="bgAcc1" presStyleIdx="1" presStyleCnt="3">
        <dgm:presLayoutVars>
          <dgm:bulletEnabled val="1"/>
        </dgm:presLayoutVars>
      </dgm:prSet>
      <dgm:spPr/>
    </dgm:pt>
    <dgm:pt modelId="{078E0344-4752-4C4F-9FF7-316DE11A9C1A}" type="pres">
      <dgm:prSet presAssocID="{325CFA9E-7EBA-40C6-852B-950CD66BA5A4}" presName="childNode2tx" presStyleLbl="bgAcc1" presStyleIdx="1" presStyleCnt="3">
        <dgm:presLayoutVars>
          <dgm:bulletEnabled val="1"/>
        </dgm:presLayoutVars>
      </dgm:prSet>
      <dgm:spPr/>
    </dgm:pt>
    <dgm:pt modelId="{D4096061-3FCF-4B4F-8983-6F53491C695E}" type="pres">
      <dgm:prSet presAssocID="{325CFA9E-7EBA-40C6-852B-950CD66BA5A4}" presName="parentNode2" presStyleLbl="node1" presStyleIdx="1" presStyleCnt="3">
        <dgm:presLayoutVars>
          <dgm:chMax val="0"/>
          <dgm:bulletEnabled val="1"/>
        </dgm:presLayoutVars>
      </dgm:prSet>
      <dgm:spPr/>
    </dgm:pt>
    <dgm:pt modelId="{C11079E1-7550-4EFA-A1D0-78F94FCE719C}" type="pres">
      <dgm:prSet presAssocID="{325CFA9E-7EBA-40C6-852B-950CD66BA5A4}" presName="connSite2" presStyleCnt="0"/>
      <dgm:spPr/>
    </dgm:pt>
    <dgm:pt modelId="{A41774EF-FF3A-4557-8792-0A13BD676E6F}" type="pres">
      <dgm:prSet presAssocID="{7E8CFEFE-C08C-4A88-882B-621D74B79AEA}" presName="Name18" presStyleLbl="sibTrans2D1" presStyleIdx="1" presStyleCnt="2"/>
      <dgm:spPr/>
    </dgm:pt>
    <dgm:pt modelId="{8DFA6803-2201-4116-A545-08864D14DD26}" type="pres">
      <dgm:prSet presAssocID="{16079247-061D-4FD3-A8DA-217AFAE60C9D}" presName="composite1" presStyleCnt="0"/>
      <dgm:spPr/>
    </dgm:pt>
    <dgm:pt modelId="{8393C3D8-55C1-488C-9ADA-50D1FE185B49}" type="pres">
      <dgm:prSet presAssocID="{16079247-061D-4FD3-A8DA-217AFAE60C9D}" presName="dummyNode1" presStyleLbl="node1" presStyleIdx="1" presStyleCnt="3"/>
      <dgm:spPr/>
    </dgm:pt>
    <dgm:pt modelId="{02580780-DA86-4662-A1DC-87391811E5BA}" type="pres">
      <dgm:prSet presAssocID="{16079247-061D-4FD3-A8DA-217AFAE60C9D}" presName="childNode1" presStyleLbl="bgAcc1" presStyleIdx="2" presStyleCnt="3">
        <dgm:presLayoutVars>
          <dgm:bulletEnabled val="1"/>
        </dgm:presLayoutVars>
      </dgm:prSet>
      <dgm:spPr/>
    </dgm:pt>
    <dgm:pt modelId="{B4B56D4C-3C7D-4454-A871-6AF72A9B1379}" type="pres">
      <dgm:prSet presAssocID="{16079247-061D-4FD3-A8DA-217AFAE60C9D}" presName="childNode1tx" presStyleLbl="bgAcc1" presStyleIdx="2" presStyleCnt="3">
        <dgm:presLayoutVars>
          <dgm:bulletEnabled val="1"/>
        </dgm:presLayoutVars>
      </dgm:prSet>
      <dgm:spPr/>
    </dgm:pt>
    <dgm:pt modelId="{77AF735F-94E8-4966-8626-6FEED4D2ABDB}" type="pres">
      <dgm:prSet presAssocID="{16079247-061D-4FD3-A8DA-217AFAE60C9D}" presName="parentNode1" presStyleLbl="node1" presStyleIdx="2" presStyleCnt="3">
        <dgm:presLayoutVars>
          <dgm:chMax val="1"/>
          <dgm:bulletEnabled val="1"/>
        </dgm:presLayoutVars>
      </dgm:prSet>
      <dgm:spPr/>
    </dgm:pt>
    <dgm:pt modelId="{143504E6-9883-4A47-B467-3FD063FF0E54}" type="pres">
      <dgm:prSet presAssocID="{16079247-061D-4FD3-A8DA-217AFAE60C9D}" presName="connSite1" presStyleCnt="0"/>
      <dgm:spPr/>
    </dgm:pt>
  </dgm:ptLst>
  <dgm:cxnLst>
    <dgm:cxn modelId="{090786E6-487E-4CF6-B9B0-49AF269D3A2C}" type="presOf" srcId="{8D77B11B-D760-4A1F-93BC-F3116C5E73AD}" destId="{B4B56D4C-3C7D-4454-A871-6AF72A9B1379}" srcOrd="1" destOrd="0" presId="urn:microsoft.com/office/officeart/2005/8/layout/hProcess4"/>
    <dgm:cxn modelId="{A777E725-29F1-431F-9024-21F58FCE1900}" srcId="{325CFA9E-7EBA-40C6-852B-950CD66BA5A4}" destId="{697CD2D3-356D-41BE-B7CD-9A0351EE70ED}" srcOrd="0" destOrd="0" parTransId="{E81F04F0-24F6-47C5-A94C-FBC9460D35D2}" sibTransId="{2B9A182F-3FF6-47C2-BAF1-0C6A04042277}"/>
    <dgm:cxn modelId="{62A87562-9E6F-481F-BC97-08A5997A5177}" type="presOf" srcId="{16079247-061D-4FD3-A8DA-217AFAE60C9D}" destId="{77AF735F-94E8-4966-8626-6FEED4D2ABDB}" srcOrd="0" destOrd="0" presId="urn:microsoft.com/office/officeart/2005/8/layout/hProcess4"/>
    <dgm:cxn modelId="{4926071B-CE03-4DBD-ABE7-E55159BB470E}" srcId="{16079247-061D-4FD3-A8DA-217AFAE60C9D}" destId="{8D77B11B-D760-4A1F-93BC-F3116C5E73AD}" srcOrd="0" destOrd="0" parTransId="{BD26CB8F-F6D8-4646-ADFE-A41C7FA710C8}" sibTransId="{94664D90-543A-4266-AF40-1A2D119E8AF5}"/>
    <dgm:cxn modelId="{1E39D163-F921-4BF2-A943-E82E9DD3250D}" type="presOf" srcId="{523967EE-1EE4-4FA0-829C-AB066F195A7F}" destId="{620A85EF-8D9E-4053-95A9-3AD98A80E5DF}" srcOrd="0" destOrd="0" presId="urn:microsoft.com/office/officeart/2005/8/layout/hProcess4"/>
    <dgm:cxn modelId="{39FEF59E-06FD-432D-B9E0-9B51625093B1}" srcId="{341B6F7F-3067-42D5-8C2A-A4BF7563D4E2}" destId="{523967EE-1EE4-4FA0-829C-AB066F195A7F}" srcOrd="0" destOrd="0" parTransId="{F6665CB9-EEA8-4BCF-BB1D-43F5E3C7D4DC}" sibTransId="{1F3EE283-B7F4-4409-8E96-F597C259F79F}"/>
    <dgm:cxn modelId="{629088C3-7568-4C35-802D-947E8F2D27A5}" type="presOf" srcId="{7E8CFEFE-C08C-4A88-882B-621D74B79AEA}" destId="{A41774EF-FF3A-4557-8792-0A13BD676E6F}" srcOrd="0" destOrd="0" presId="urn:microsoft.com/office/officeart/2005/8/layout/hProcess4"/>
    <dgm:cxn modelId="{D56D6419-242F-46D8-AAC9-E1418BFE0DFE}" type="presOf" srcId="{8D77B11B-D760-4A1F-93BC-F3116C5E73AD}" destId="{02580780-DA86-4662-A1DC-87391811E5BA}" srcOrd="0" destOrd="0" presId="urn:microsoft.com/office/officeart/2005/8/layout/hProcess4"/>
    <dgm:cxn modelId="{CF5A6C46-6AA0-408D-9459-FC5F0B2ED7E0}" srcId="{28BD5954-8D10-4DC4-8BDC-2762A1B96153}" destId="{16079247-061D-4FD3-A8DA-217AFAE60C9D}" srcOrd="2" destOrd="0" parTransId="{DED2138D-4529-4A8E-8C42-98628C2E0B59}" sibTransId="{E928CF6C-E1EC-4AB3-BAA4-A8A7B0B1C905}"/>
    <dgm:cxn modelId="{5D1F2EDD-60A7-48A5-8689-C33C96085B0F}" type="presOf" srcId="{697CD2D3-356D-41BE-B7CD-9A0351EE70ED}" destId="{BAFB0628-93F7-42A2-8F42-8E4E5CEA738E}" srcOrd="0" destOrd="0" presId="urn:microsoft.com/office/officeart/2005/8/layout/hProcess4"/>
    <dgm:cxn modelId="{9BDF0A88-97F2-45E6-9C8A-A46DE7135DC3}" srcId="{28BD5954-8D10-4DC4-8BDC-2762A1B96153}" destId="{325CFA9E-7EBA-40C6-852B-950CD66BA5A4}" srcOrd="1" destOrd="0" parTransId="{E4B0D25D-1156-443B-918F-AC85A0435316}" sibTransId="{7E8CFEFE-C08C-4A88-882B-621D74B79AEA}"/>
    <dgm:cxn modelId="{B214E5ED-C5C0-43DB-A096-01A3E8EBE555}" type="presOf" srcId="{C5BFD782-4C6C-4752-BF93-4EBB4769E3E1}" destId="{92072C86-54CD-452E-AC09-E73E7305C265}" srcOrd="0" destOrd="0" presId="urn:microsoft.com/office/officeart/2005/8/layout/hProcess4"/>
    <dgm:cxn modelId="{222A39CC-CD1B-4F32-8F91-DCCEBEE8D538}" srcId="{28BD5954-8D10-4DC4-8BDC-2762A1B96153}" destId="{341B6F7F-3067-42D5-8C2A-A4BF7563D4E2}" srcOrd="0" destOrd="0" parTransId="{064083EC-764D-4F80-994B-13BB5BAA7795}" sibTransId="{C5BFD782-4C6C-4752-BF93-4EBB4769E3E1}"/>
    <dgm:cxn modelId="{65B740BF-A503-47F5-9408-354010611E30}" type="presOf" srcId="{523967EE-1EE4-4FA0-829C-AB066F195A7F}" destId="{498359EF-A82F-4020-84BD-C6203F116947}" srcOrd="1" destOrd="0" presId="urn:microsoft.com/office/officeart/2005/8/layout/hProcess4"/>
    <dgm:cxn modelId="{6EBAE545-BB68-45DC-8636-9D537DACB184}" type="presOf" srcId="{28BD5954-8D10-4DC4-8BDC-2762A1B96153}" destId="{175D9798-CC20-41AA-80AB-602F17ABD36D}" srcOrd="0" destOrd="0" presId="urn:microsoft.com/office/officeart/2005/8/layout/hProcess4"/>
    <dgm:cxn modelId="{5F5BAD59-E64A-40A0-9F8B-9436C566B36A}" type="presOf" srcId="{325CFA9E-7EBA-40C6-852B-950CD66BA5A4}" destId="{D4096061-3FCF-4B4F-8983-6F53491C695E}" srcOrd="0" destOrd="0" presId="urn:microsoft.com/office/officeart/2005/8/layout/hProcess4"/>
    <dgm:cxn modelId="{8BCA9E0D-89FC-45E9-A0F8-6ACB15B33115}" type="presOf" srcId="{341B6F7F-3067-42D5-8C2A-A4BF7563D4E2}" destId="{A123E6F2-6B41-4837-B3F7-D0A057EE1644}" srcOrd="0" destOrd="0" presId="urn:microsoft.com/office/officeart/2005/8/layout/hProcess4"/>
    <dgm:cxn modelId="{45178AAF-5F34-4DE2-BA23-72592297C2FD}" type="presOf" srcId="{697CD2D3-356D-41BE-B7CD-9A0351EE70ED}" destId="{078E0344-4752-4C4F-9FF7-316DE11A9C1A}" srcOrd="1" destOrd="0" presId="urn:microsoft.com/office/officeart/2005/8/layout/hProcess4"/>
    <dgm:cxn modelId="{CD5C5EE8-D898-4E52-8F2E-5B6B71D74D69}" type="presParOf" srcId="{175D9798-CC20-41AA-80AB-602F17ABD36D}" destId="{CF9BE73D-E0FF-4DB5-81CD-B64653F14043}" srcOrd="0" destOrd="0" presId="urn:microsoft.com/office/officeart/2005/8/layout/hProcess4"/>
    <dgm:cxn modelId="{C6E85551-E80F-4199-B583-F4C6D0FEC4AD}" type="presParOf" srcId="{175D9798-CC20-41AA-80AB-602F17ABD36D}" destId="{8019CBAF-ADCD-4FFF-A593-170CB977B34D}" srcOrd="1" destOrd="0" presId="urn:microsoft.com/office/officeart/2005/8/layout/hProcess4"/>
    <dgm:cxn modelId="{41B71CC5-8C72-4F5E-B0EB-E3D96A93631C}" type="presParOf" srcId="{175D9798-CC20-41AA-80AB-602F17ABD36D}" destId="{9E88D6E5-F258-4775-888D-A18AA4563BAF}" srcOrd="2" destOrd="0" presId="urn:microsoft.com/office/officeart/2005/8/layout/hProcess4"/>
    <dgm:cxn modelId="{2B0DBA32-2196-4C08-835E-5238C7029F4A}" type="presParOf" srcId="{9E88D6E5-F258-4775-888D-A18AA4563BAF}" destId="{84FB66EA-8280-471B-B009-143197052ED3}" srcOrd="0" destOrd="0" presId="urn:microsoft.com/office/officeart/2005/8/layout/hProcess4"/>
    <dgm:cxn modelId="{9C3DA4CC-D251-4F3C-B75D-313F16957C15}" type="presParOf" srcId="{84FB66EA-8280-471B-B009-143197052ED3}" destId="{DFDFA3BF-764F-4CF4-8807-154552A467B1}" srcOrd="0" destOrd="0" presId="urn:microsoft.com/office/officeart/2005/8/layout/hProcess4"/>
    <dgm:cxn modelId="{E5642409-29EA-4CCE-9C15-3561BF6305A7}" type="presParOf" srcId="{84FB66EA-8280-471B-B009-143197052ED3}" destId="{620A85EF-8D9E-4053-95A9-3AD98A80E5DF}" srcOrd="1" destOrd="0" presId="urn:microsoft.com/office/officeart/2005/8/layout/hProcess4"/>
    <dgm:cxn modelId="{6B23B829-77D1-4F3E-8097-66739E99665E}" type="presParOf" srcId="{84FB66EA-8280-471B-B009-143197052ED3}" destId="{498359EF-A82F-4020-84BD-C6203F116947}" srcOrd="2" destOrd="0" presId="urn:microsoft.com/office/officeart/2005/8/layout/hProcess4"/>
    <dgm:cxn modelId="{A0AEEF94-671D-4B32-A8A4-35DED568FAE5}" type="presParOf" srcId="{84FB66EA-8280-471B-B009-143197052ED3}" destId="{A123E6F2-6B41-4837-B3F7-D0A057EE1644}" srcOrd="3" destOrd="0" presId="urn:microsoft.com/office/officeart/2005/8/layout/hProcess4"/>
    <dgm:cxn modelId="{F5DEE4D9-6E10-4CE7-921A-387E70891A21}" type="presParOf" srcId="{84FB66EA-8280-471B-B009-143197052ED3}" destId="{36C4E086-E76C-44A7-9AAA-285A19B03AA0}" srcOrd="4" destOrd="0" presId="urn:microsoft.com/office/officeart/2005/8/layout/hProcess4"/>
    <dgm:cxn modelId="{E289A139-2FAD-4F16-9F3A-58D5BA6A205F}" type="presParOf" srcId="{9E88D6E5-F258-4775-888D-A18AA4563BAF}" destId="{92072C86-54CD-452E-AC09-E73E7305C265}" srcOrd="1" destOrd="0" presId="urn:microsoft.com/office/officeart/2005/8/layout/hProcess4"/>
    <dgm:cxn modelId="{ECD18DBE-E480-4F92-BDB3-D3015DBF3DCC}" type="presParOf" srcId="{9E88D6E5-F258-4775-888D-A18AA4563BAF}" destId="{E09189D2-12FD-4A5B-B640-9F7E04FF0B37}" srcOrd="2" destOrd="0" presId="urn:microsoft.com/office/officeart/2005/8/layout/hProcess4"/>
    <dgm:cxn modelId="{9E20891C-02D8-4013-B53D-DB3220BA6933}" type="presParOf" srcId="{E09189D2-12FD-4A5B-B640-9F7E04FF0B37}" destId="{7AAA6148-1A6E-452F-9DFC-A9C16F8FAB9B}" srcOrd="0" destOrd="0" presId="urn:microsoft.com/office/officeart/2005/8/layout/hProcess4"/>
    <dgm:cxn modelId="{5AB2431F-7E77-46E9-824D-D5D583668365}" type="presParOf" srcId="{E09189D2-12FD-4A5B-B640-9F7E04FF0B37}" destId="{BAFB0628-93F7-42A2-8F42-8E4E5CEA738E}" srcOrd="1" destOrd="0" presId="urn:microsoft.com/office/officeart/2005/8/layout/hProcess4"/>
    <dgm:cxn modelId="{C7ABE981-83AE-4C96-BFB6-24A7BD066E19}" type="presParOf" srcId="{E09189D2-12FD-4A5B-B640-9F7E04FF0B37}" destId="{078E0344-4752-4C4F-9FF7-316DE11A9C1A}" srcOrd="2" destOrd="0" presId="urn:microsoft.com/office/officeart/2005/8/layout/hProcess4"/>
    <dgm:cxn modelId="{AB59F71D-3F82-49E3-9CE2-3FE6C25FC889}" type="presParOf" srcId="{E09189D2-12FD-4A5B-B640-9F7E04FF0B37}" destId="{D4096061-3FCF-4B4F-8983-6F53491C695E}" srcOrd="3" destOrd="0" presId="urn:microsoft.com/office/officeart/2005/8/layout/hProcess4"/>
    <dgm:cxn modelId="{4945FB1C-8D3D-4699-A3DC-8A4563945A90}" type="presParOf" srcId="{E09189D2-12FD-4A5B-B640-9F7E04FF0B37}" destId="{C11079E1-7550-4EFA-A1D0-78F94FCE719C}" srcOrd="4" destOrd="0" presId="urn:microsoft.com/office/officeart/2005/8/layout/hProcess4"/>
    <dgm:cxn modelId="{6B37A18A-D7CB-4661-818B-02532DA130EF}" type="presParOf" srcId="{9E88D6E5-F258-4775-888D-A18AA4563BAF}" destId="{A41774EF-FF3A-4557-8792-0A13BD676E6F}" srcOrd="3" destOrd="0" presId="urn:microsoft.com/office/officeart/2005/8/layout/hProcess4"/>
    <dgm:cxn modelId="{EFE0110A-EFD2-4068-9440-E31617A416B5}" type="presParOf" srcId="{9E88D6E5-F258-4775-888D-A18AA4563BAF}" destId="{8DFA6803-2201-4116-A545-08864D14DD26}" srcOrd="4" destOrd="0" presId="urn:microsoft.com/office/officeart/2005/8/layout/hProcess4"/>
    <dgm:cxn modelId="{76251B5E-828A-4D64-B3AE-E08965CE41DF}" type="presParOf" srcId="{8DFA6803-2201-4116-A545-08864D14DD26}" destId="{8393C3D8-55C1-488C-9ADA-50D1FE185B49}" srcOrd="0" destOrd="0" presId="urn:microsoft.com/office/officeart/2005/8/layout/hProcess4"/>
    <dgm:cxn modelId="{C3B302F0-F9DC-4C7D-8365-4B556D6F3905}" type="presParOf" srcId="{8DFA6803-2201-4116-A545-08864D14DD26}" destId="{02580780-DA86-4662-A1DC-87391811E5BA}" srcOrd="1" destOrd="0" presId="urn:microsoft.com/office/officeart/2005/8/layout/hProcess4"/>
    <dgm:cxn modelId="{FDCA0A03-2B26-4C83-A8EA-FAA969F8FB32}" type="presParOf" srcId="{8DFA6803-2201-4116-A545-08864D14DD26}" destId="{B4B56D4C-3C7D-4454-A871-6AF72A9B1379}" srcOrd="2" destOrd="0" presId="urn:microsoft.com/office/officeart/2005/8/layout/hProcess4"/>
    <dgm:cxn modelId="{CF2EAF5C-1F70-4799-A41B-D800753F2650}" type="presParOf" srcId="{8DFA6803-2201-4116-A545-08864D14DD26}" destId="{77AF735F-94E8-4966-8626-6FEED4D2ABDB}" srcOrd="3" destOrd="0" presId="urn:microsoft.com/office/officeart/2005/8/layout/hProcess4"/>
    <dgm:cxn modelId="{CA50CA5E-FF3B-41EC-A273-279FAFC95922}" type="presParOf" srcId="{8DFA6803-2201-4116-A545-08864D14DD26}" destId="{143504E6-9883-4A47-B467-3FD063FF0E54}"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927090C-F492-4AE6-A80C-A6C2C13C47D7}" type="doc">
      <dgm:prSet loTypeId="urn:microsoft.com/office/officeart/2011/layout/ConvergingText" loCatId="process" qsTypeId="urn:microsoft.com/office/officeart/2005/8/quickstyle/simple1" qsCatId="simple" csTypeId="urn:microsoft.com/office/officeart/2005/8/colors/accent2_2" csCatId="accent2" phldr="1"/>
      <dgm:spPr/>
      <dgm:t>
        <a:bodyPr/>
        <a:lstStyle/>
        <a:p>
          <a:endParaRPr lang="en-US"/>
        </a:p>
      </dgm:t>
    </dgm:pt>
    <dgm:pt modelId="{37B12E94-7EF4-4D70-803C-665FBC16A847}">
      <dgm:prSet phldrT="[Text]" custT="1"/>
      <dgm:spPr/>
      <dgm:t>
        <a:bodyPr/>
        <a:lstStyle/>
        <a:p>
          <a:r>
            <a:rPr lang="en-US" sz="2900" dirty="0">
              <a:latin typeface="Franklin Gothic Medium Cond" panose="020B0606030402020204" pitchFamily="34" charset="0"/>
            </a:rPr>
            <a:t>Regulatory cholesterol</a:t>
          </a:r>
        </a:p>
        <a:p>
          <a:r>
            <a:rPr lang="en-US" sz="2900" strike="sngStrike" dirty="0">
              <a:latin typeface="Franklin Gothic Medium Cond" panose="020B0606030402020204" pitchFamily="34" charset="0"/>
            </a:rPr>
            <a:t>1.EPF</a:t>
          </a:r>
          <a:br>
            <a:rPr lang="en-US" sz="2900" dirty="0">
              <a:latin typeface="Franklin Gothic Medium Cond" panose="020B0606030402020204" pitchFamily="34" charset="0"/>
            </a:rPr>
          </a:br>
          <a:r>
            <a:rPr lang="en-US" sz="4000" dirty="0">
              <a:solidFill>
                <a:srgbClr val="FFFF00"/>
              </a:solidFill>
              <a:latin typeface="Franklin Gothic Medium Cond" panose="020B0606030402020204" pitchFamily="34" charset="0"/>
            </a:rPr>
            <a:t>2. IDA</a:t>
          </a:r>
          <a:endParaRPr lang="en-US" sz="2900" dirty="0">
            <a:solidFill>
              <a:srgbClr val="FFFF00"/>
            </a:solidFill>
            <a:latin typeface="Franklin Gothic Medium Cond" panose="020B0606030402020204" pitchFamily="34" charset="0"/>
          </a:endParaRPr>
        </a:p>
      </dgm:t>
    </dgm:pt>
    <dgm:pt modelId="{AE4FB873-F05D-4926-A53B-53578BBCB167}" type="parTrans" cxnId="{AA62D054-6FAC-426C-B44A-F46C00775235}">
      <dgm:prSet/>
      <dgm:spPr/>
      <dgm:t>
        <a:bodyPr/>
        <a:lstStyle/>
        <a:p>
          <a:endParaRPr lang="en-US"/>
        </a:p>
      </dgm:t>
    </dgm:pt>
    <dgm:pt modelId="{4A4B9176-9F27-49B5-AD6D-58D23CDC7141}" type="sibTrans" cxnId="{AA62D054-6FAC-426C-B44A-F46C00775235}">
      <dgm:prSet/>
      <dgm:spPr/>
      <dgm:t>
        <a:bodyPr/>
        <a:lstStyle/>
        <a:p>
          <a:endParaRPr lang="en-US"/>
        </a:p>
      </dgm:t>
    </dgm:pt>
    <dgm:pt modelId="{8A3692E5-DF83-49EB-8A7D-CCCFBC6EB2BB}">
      <dgm:prSet phldrT="[Text]" custT="1"/>
      <dgm:spPr/>
      <dgm:t>
        <a:bodyPr/>
        <a:lstStyle/>
        <a:p>
          <a:r>
            <a:rPr lang="en-US" sz="4000" dirty="0">
              <a:latin typeface="Franklin Gothic Medium Cond" panose="020B0606030402020204" pitchFamily="34" charset="0"/>
            </a:rPr>
            <a:t>Safe</a:t>
          </a:r>
        </a:p>
      </dgm:t>
    </dgm:pt>
    <dgm:pt modelId="{F179928D-1099-4754-BE97-7085BF5EDC0B}" type="parTrans" cxnId="{A691A309-4B1A-4B5A-A171-260271C63EBD}">
      <dgm:prSet/>
      <dgm:spPr/>
      <dgm:t>
        <a:bodyPr/>
        <a:lstStyle/>
        <a:p>
          <a:endParaRPr lang="en-US"/>
        </a:p>
      </dgm:t>
    </dgm:pt>
    <dgm:pt modelId="{172A83BA-4C58-4D56-84E4-8178747EB9DF}" type="sibTrans" cxnId="{A691A309-4B1A-4B5A-A171-260271C63EBD}">
      <dgm:prSet/>
      <dgm:spPr/>
      <dgm:t>
        <a:bodyPr/>
        <a:lstStyle/>
        <a:p>
          <a:endParaRPr lang="en-US"/>
        </a:p>
      </dgm:t>
    </dgm:pt>
    <dgm:pt modelId="{4164951C-C38E-4F65-9EE1-08E1B9E01FE7}">
      <dgm:prSet phldrT="[Text]" custT="1"/>
      <dgm:spPr/>
      <dgm:t>
        <a:bodyPr/>
        <a:lstStyle/>
        <a:p>
          <a:r>
            <a:rPr lang="en-US" sz="4000" dirty="0">
              <a:latin typeface="Franklin Gothic Medium Cond" panose="020B0606030402020204" pitchFamily="34" charset="0"/>
            </a:rPr>
            <a:t>Pay well</a:t>
          </a:r>
        </a:p>
      </dgm:t>
    </dgm:pt>
    <dgm:pt modelId="{7834ED57-2854-4855-ACFB-369F1ADDB533}" type="parTrans" cxnId="{A738CBA7-4367-40CE-87E6-31895A480E90}">
      <dgm:prSet/>
      <dgm:spPr/>
      <dgm:t>
        <a:bodyPr/>
        <a:lstStyle/>
        <a:p>
          <a:endParaRPr lang="en-US"/>
        </a:p>
      </dgm:t>
    </dgm:pt>
    <dgm:pt modelId="{DB97A6B0-FDBD-4D6C-9848-BCA649B9AF37}" type="sibTrans" cxnId="{A738CBA7-4367-40CE-87E6-31895A480E90}">
      <dgm:prSet/>
      <dgm:spPr/>
      <dgm:t>
        <a:bodyPr/>
        <a:lstStyle/>
        <a:p>
          <a:endParaRPr lang="en-US"/>
        </a:p>
      </dgm:t>
    </dgm:pt>
    <dgm:pt modelId="{C1C3AC7D-8920-47AB-9D27-5E50002B3D18}">
      <dgm:prSet phldrT="[Text]" custT="1"/>
      <dgm:spPr/>
      <dgm:t>
        <a:bodyPr/>
        <a:lstStyle/>
        <a:p>
          <a:r>
            <a:rPr lang="en-US" sz="4000" dirty="0">
              <a:latin typeface="Franklin Gothic Medium Cond" panose="020B0606030402020204" pitchFamily="34" charset="0"/>
            </a:rPr>
            <a:t>Encourage Productivity</a:t>
          </a:r>
        </a:p>
      </dgm:t>
    </dgm:pt>
    <dgm:pt modelId="{64FB60AA-FFFA-41E4-A47E-DAB1D0372F1A}" type="parTrans" cxnId="{E825BF1B-1381-482A-91F9-E031C1D3BFB6}">
      <dgm:prSet/>
      <dgm:spPr/>
      <dgm:t>
        <a:bodyPr/>
        <a:lstStyle/>
        <a:p>
          <a:endParaRPr lang="en-US"/>
        </a:p>
      </dgm:t>
    </dgm:pt>
    <dgm:pt modelId="{FA07540E-789D-448B-8ABC-37FFE05172EE}" type="sibTrans" cxnId="{E825BF1B-1381-482A-91F9-E031C1D3BFB6}">
      <dgm:prSet/>
      <dgm:spPr/>
      <dgm:t>
        <a:bodyPr/>
        <a:lstStyle/>
        <a:p>
          <a:endParaRPr lang="en-US"/>
        </a:p>
      </dgm:t>
    </dgm:pt>
    <dgm:pt modelId="{1A018ECB-3852-4162-BF4A-1441A3EEC8C9}" type="pres">
      <dgm:prSet presAssocID="{6927090C-F492-4AE6-A80C-A6C2C13C47D7}" presName="Name0" presStyleCnt="0">
        <dgm:presLayoutVars>
          <dgm:chMax/>
          <dgm:chPref val="1"/>
          <dgm:dir/>
          <dgm:animOne val="branch"/>
          <dgm:animLvl val="lvl"/>
          <dgm:resizeHandles/>
        </dgm:presLayoutVars>
      </dgm:prSet>
      <dgm:spPr/>
    </dgm:pt>
    <dgm:pt modelId="{A5912E8F-B074-41D3-BFA7-CA6675201008}" type="pres">
      <dgm:prSet presAssocID="{37B12E94-7EF4-4D70-803C-665FBC16A847}" presName="composite" presStyleCnt="0"/>
      <dgm:spPr/>
    </dgm:pt>
    <dgm:pt modelId="{DC7A2597-B94A-47E7-8BF7-FDB43AAA98FB}" type="pres">
      <dgm:prSet presAssocID="{37B12E94-7EF4-4D70-803C-665FBC16A847}" presName="ParentAccent1" presStyleLbl="alignNode1" presStyleIdx="0" presStyleCnt="34"/>
      <dgm:spPr/>
    </dgm:pt>
    <dgm:pt modelId="{BD4E7378-08DE-4AFD-A9EB-06CEB3A8176F}" type="pres">
      <dgm:prSet presAssocID="{37B12E94-7EF4-4D70-803C-665FBC16A847}" presName="ParentAccent2" presStyleLbl="alignNode1" presStyleIdx="1" presStyleCnt="34"/>
      <dgm:spPr/>
    </dgm:pt>
    <dgm:pt modelId="{6C505FBD-00C8-4EA1-AF6B-B8FA7FAA0B7F}" type="pres">
      <dgm:prSet presAssocID="{37B12E94-7EF4-4D70-803C-665FBC16A847}" presName="ParentAccent3" presStyleLbl="alignNode1" presStyleIdx="2" presStyleCnt="34"/>
      <dgm:spPr/>
    </dgm:pt>
    <dgm:pt modelId="{BE765160-B57A-466E-9300-A63AF50AE3FA}" type="pres">
      <dgm:prSet presAssocID="{37B12E94-7EF4-4D70-803C-665FBC16A847}" presName="ParentAccent4" presStyleLbl="alignNode1" presStyleIdx="3" presStyleCnt="34"/>
      <dgm:spPr/>
    </dgm:pt>
    <dgm:pt modelId="{98379573-557C-4CA2-844F-A87307B9C75A}" type="pres">
      <dgm:prSet presAssocID="{37B12E94-7EF4-4D70-803C-665FBC16A847}" presName="ParentAccent5" presStyleLbl="alignNode1" presStyleIdx="4" presStyleCnt="34"/>
      <dgm:spPr/>
    </dgm:pt>
    <dgm:pt modelId="{8999A651-EAD5-46F8-B5D0-F2D16593AAD8}" type="pres">
      <dgm:prSet presAssocID="{37B12E94-7EF4-4D70-803C-665FBC16A847}" presName="ParentAccent6" presStyleLbl="alignNode1" presStyleIdx="5" presStyleCnt="34"/>
      <dgm:spPr/>
    </dgm:pt>
    <dgm:pt modelId="{A34DB4EC-82D9-40A5-BEC9-CA9910D364FF}" type="pres">
      <dgm:prSet presAssocID="{37B12E94-7EF4-4D70-803C-665FBC16A847}" presName="ParentAccent7" presStyleLbl="alignNode1" presStyleIdx="6" presStyleCnt="34"/>
      <dgm:spPr/>
    </dgm:pt>
    <dgm:pt modelId="{5B7AF798-C5BF-46EC-92C4-897BDB84C878}" type="pres">
      <dgm:prSet presAssocID="{37B12E94-7EF4-4D70-803C-665FBC16A847}" presName="ParentAccent8" presStyleLbl="alignNode1" presStyleIdx="7" presStyleCnt="34"/>
      <dgm:spPr/>
    </dgm:pt>
    <dgm:pt modelId="{B9855CA0-C054-423D-8872-D9BBE95F4EEF}" type="pres">
      <dgm:prSet presAssocID="{37B12E94-7EF4-4D70-803C-665FBC16A847}" presName="ParentAccent9" presStyleLbl="alignNode1" presStyleIdx="8" presStyleCnt="34"/>
      <dgm:spPr/>
    </dgm:pt>
    <dgm:pt modelId="{C311B904-0F15-49D0-AF81-07009096AD59}" type="pres">
      <dgm:prSet presAssocID="{37B12E94-7EF4-4D70-803C-665FBC16A847}" presName="ParentAccent10" presStyleLbl="alignNode1" presStyleIdx="9" presStyleCnt="34"/>
      <dgm:spPr/>
    </dgm:pt>
    <dgm:pt modelId="{7B3D90FD-CD8B-48EC-A2BD-851503129C13}" type="pres">
      <dgm:prSet presAssocID="{37B12E94-7EF4-4D70-803C-665FBC16A847}" presName="Parent" presStyleLbl="alignNode1" presStyleIdx="10" presStyleCnt="34">
        <dgm:presLayoutVars>
          <dgm:chMax val="5"/>
          <dgm:chPref val="3"/>
          <dgm:bulletEnabled val="1"/>
        </dgm:presLayoutVars>
      </dgm:prSet>
      <dgm:spPr/>
    </dgm:pt>
    <dgm:pt modelId="{05A42F9F-95C9-4EDE-A22C-BAF6A98836A0}" type="pres">
      <dgm:prSet presAssocID="{8A3692E5-DF83-49EB-8A7D-CCCFBC6EB2BB}" presName="Child1Accent1" presStyleLbl="alignNode1" presStyleIdx="11" presStyleCnt="34"/>
      <dgm:spPr/>
    </dgm:pt>
    <dgm:pt modelId="{3015B9D9-EAC4-4CC0-8F9D-33E3D24AF3F5}" type="pres">
      <dgm:prSet presAssocID="{8A3692E5-DF83-49EB-8A7D-CCCFBC6EB2BB}" presName="Child1Accent2" presStyleLbl="alignNode1" presStyleIdx="12" presStyleCnt="34"/>
      <dgm:spPr/>
    </dgm:pt>
    <dgm:pt modelId="{ACF67027-ADD6-4F3F-A766-2BDE2009BB2F}" type="pres">
      <dgm:prSet presAssocID="{8A3692E5-DF83-49EB-8A7D-CCCFBC6EB2BB}" presName="Child1Accent3" presStyleLbl="alignNode1" presStyleIdx="13" presStyleCnt="34"/>
      <dgm:spPr/>
    </dgm:pt>
    <dgm:pt modelId="{46CB5548-7E98-40BA-B07E-F1514F9C9D20}" type="pres">
      <dgm:prSet presAssocID="{8A3692E5-DF83-49EB-8A7D-CCCFBC6EB2BB}" presName="Child1Accent4" presStyleLbl="alignNode1" presStyleIdx="14" presStyleCnt="34"/>
      <dgm:spPr/>
    </dgm:pt>
    <dgm:pt modelId="{D1BB88C4-BDC6-4202-9D87-5FFFD7190884}" type="pres">
      <dgm:prSet presAssocID="{8A3692E5-DF83-49EB-8A7D-CCCFBC6EB2BB}" presName="Child1Accent5" presStyleLbl="alignNode1" presStyleIdx="15" presStyleCnt="34"/>
      <dgm:spPr/>
    </dgm:pt>
    <dgm:pt modelId="{1DA4630B-CFF3-49AE-B75C-41172418A8F4}" type="pres">
      <dgm:prSet presAssocID="{8A3692E5-DF83-49EB-8A7D-CCCFBC6EB2BB}" presName="Child1Accent6" presStyleLbl="alignNode1" presStyleIdx="16" presStyleCnt="34"/>
      <dgm:spPr/>
    </dgm:pt>
    <dgm:pt modelId="{BA31703F-6016-4D69-AD8E-2509D7025BA1}" type="pres">
      <dgm:prSet presAssocID="{8A3692E5-DF83-49EB-8A7D-CCCFBC6EB2BB}" presName="Child1Accent7" presStyleLbl="alignNode1" presStyleIdx="17" presStyleCnt="34"/>
      <dgm:spPr/>
    </dgm:pt>
    <dgm:pt modelId="{DA428400-9EFC-4202-93F3-4E4C40FD4B74}" type="pres">
      <dgm:prSet presAssocID="{8A3692E5-DF83-49EB-8A7D-CCCFBC6EB2BB}" presName="Child1Accent8" presStyleLbl="alignNode1" presStyleIdx="18" presStyleCnt="34"/>
      <dgm:spPr/>
    </dgm:pt>
    <dgm:pt modelId="{5E13ECC7-FF3B-47FB-9C21-85992326B4DE}" type="pres">
      <dgm:prSet presAssocID="{8A3692E5-DF83-49EB-8A7D-CCCFBC6EB2BB}" presName="Child1Accent9" presStyleLbl="alignNode1" presStyleIdx="19" presStyleCnt="34"/>
      <dgm:spPr/>
    </dgm:pt>
    <dgm:pt modelId="{C4FC2DD5-E2D1-4EBD-9146-AB19E52C0F3D}" type="pres">
      <dgm:prSet presAssocID="{8A3692E5-DF83-49EB-8A7D-CCCFBC6EB2BB}" presName="Child1" presStyleLbl="revTx" presStyleIdx="0" presStyleCnt="3">
        <dgm:presLayoutVars>
          <dgm:chMax/>
          <dgm:chPref val="0"/>
          <dgm:bulletEnabled val="1"/>
        </dgm:presLayoutVars>
      </dgm:prSet>
      <dgm:spPr/>
    </dgm:pt>
    <dgm:pt modelId="{EE8B7B71-EA71-431E-9CE2-BB25DD482D18}" type="pres">
      <dgm:prSet presAssocID="{4164951C-C38E-4F65-9EE1-08E1B9E01FE7}" presName="Child2Accent1" presStyleLbl="alignNode1" presStyleIdx="20" presStyleCnt="34"/>
      <dgm:spPr/>
    </dgm:pt>
    <dgm:pt modelId="{58170FA8-8A36-4868-944A-F277B1B2DF26}" type="pres">
      <dgm:prSet presAssocID="{4164951C-C38E-4F65-9EE1-08E1B9E01FE7}" presName="Child2Accent2" presStyleLbl="alignNode1" presStyleIdx="21" presStyleCnt="34"/>
      <dgm:spPr/>
    </dgm:pt>
    <dgm:pt modelId="{5F362C4F-A49D-4D9B-A71B-29324F2117A9}" type="pres">
      <dgm:prSet presAssocID="{4164951C-C38E-4F65-9EE1-08E1B9E01FE7}" presName="Child2Accent3" presStyleLbl="alignNode1" presStyleIdx="22" presStyleCnt="34"/>
      <dgm:spPr/>
    </dgm:pt>
    <dgm:pt modelId="{0E11EC30-22DA-4BE5-BC22-74CCD7EF2702}" type="pres">
      <dgm:prSet presAssocID="{4164951C-C38E-4F65-9EE1-08E1B9E01FE7}" presName="Child2Accent4" presStyleLbl="alignNode1" presStyleIdx="23" presStyleCnt="34"/>
      <dgm:spPr/>
    </dgm:pt>
    <dgm:pt modelId="{0E9A9DEB-C679-4841-AEE4-D9845C78A26C}" type="pres">
      <dgm:prSet presAssocID="{4164951C-C38E-4F65-9EE1-08E1B9E01FE7}" presName="Child2Accent5" presStyleLbl="alignNode1" presStyleIdx="24" presStyleCnt="34"/>
      <dgm:spPr/>
    </dgm:pt>
    <dgm:pt modelId="{F5AD5279-9850-4B65-A37E-DC06FE0E2DB3}" type="pres">
      <dgm:prSet presAssocID="{4164951C-C38E-4F65-9EE1-08E1B9E01FE7}" presName="Child2Accent6" presStyleLbl="alignNode1" presStyleIdx="25" presStyleCnt="34"/>
      <dgm:spPr/>
    </dgm:pt>
    <dgm:pt modelId="{346A6A4D-A33F-4605-BB52-C023FFC57E22}" type="pres">
      <dgm:prSet presAssocID="{4164951C-C38E-4F65-9EE1-08E1B9E01FE7}" presName="Child2Accent7" presStyleLbl="alignNode1" presStyleIdx="26" presStyleCnt="34"/>
      <dgm:spPr/>
    </dgm:pt>
    <dgm:pt modelId="{3FA8F222-1EC9-4060-BE25-229E48094390}" type="pres">
      <dgm:prSet presAssocID="{4164951C-C38E-4F65-9EE1-08E1B9E01FE7}" presName="Child2" presStyleLbl="revTx" presStyleIdx="1" presStyleCnt="3">
        <dgm:presLayoutVars>
          <dgm:chMax/>
          <dgm:chPref val="0"/>
          <dgm:bulletEnabled val="1"/>
        </dgm:presLayoutVars>
      </dgm:prSet>
      <dgm:spPr/>
    </dgm:pt>
    <dgm:pt modelId="{17F16A13-D230-418D-B77C-D10D364FEA20}" type="pres">
      <dgm:prSet presAssocID="{C1C3AC7D-8920-47AB-9D27-5E50002B3D18}" presName="Child3Accent1" presStyleLbl="alignNode1" presStyleIdx="27" presStyleCnt="34"/>
      <dgm:spPr/>
    </dgm:pt>
    <dgm:pt modelId="{60AE6DF6-FE6D-46B9-84ED-EC624499D5ED}" type="pres">
      <dgm:prSet presAssocID="{C1C3AC7D-8920-47AB-9D27-5E50002B3D18}" presName="Child3Accent2" presStyleLbl="alignNode1" presStyleIdx="28" presStyleCnt="34"/>
      <dgm:spPr/>
    </dgm:pt>
    <dgm:pt modelId="{FA9837E4-44F5-463F-8DFB-8808F6A11A13}" type="pres">
      <dgm:prSet presAssocID="{C1C3AC7D-8920-47AB-9D27-5E50002B3D18}" presName="Child3Accent3" presStyleLbl="alignNode1" presStyleIdx="29" presStyleCnt="34"/>
      <dgm:spPr/>
    </dgm:pt>
    <dgm:pt modelId="{7A124584-F379-4578-8E5A-FD7236D37F02}" type="pres">
      <dgm:prSet presAssocID="{C1C3AC7D-8920-47AB-9D27-5E50002B3D18}" presName="Child3Accent4" presStyleLbl="alignNode1" presStyleIdx="30" presStyleCnt="34"/>
      <dgm:spPr/>
    </dgm:pt>
    <dgm:pt modelId="{47DD6370-AE32-4B8A-96E7-4F14EBAC9B46}" type="pres">
      <dgm:prSet presAssocID="{C1C3AC7D-8920-47AB-9D27-5E50002B3D18}" presName="Child3Accent5" presStyleLbl="alignNode1" presStyleIdx="31" presStyleCnt="34"/>
      <dgm:spPr/>
    </dgm:pt>
    <dgm:pt modelId="{AB8DB588-96CF-4582-9313-5FDC21A9253E}" type="pres">
      <dgm:prSet presAssocID="{C1C3AC7D-8920-47AB-9D27-5E50002B3D18}" presName="Child3Accent6" presStyleLbl="alignNode1" presStyleIdx="32" presStyleCnt="34"/>
      <dgm:spPr/>
    </dgm:pt>
    <dgm:pt modelId="{791A15BA-C23C-4288-AE2A-CAD2AF8E13AD}" type="pres">
      <dgm:prSet presAssocID="{C1C3AC7D-8920-47AB-9D27-5E50002B3D18}" presName="Child3Accent7" presStyleLbl="alignNode1" presStyleIdx="33" presStyleCnt="34"/>
      <dgm:spPr/>
    </dgm:pt>
    <dgm:pt modelId="{9F355A39-4715-425F-A89E-62D44FFEAEEC}" type="pres">
      <dgm:prSet presAssocID="{C1C3AC7D-8920-47AB-9D27-5E50002B3D18}" presName="Child3" presStyleLbl="revTx" presStyleIdx="2" presStyleCnt="3">
        <dgm:presLayoutVars>
          <dgm:chMax/>
          <dgm:chPref val="0"/>
          <dgm:bulletEnabled val="1"/>
        </dgm:presLayoutVars>
      </dgm:prSet>
      <dgm:spPr/>
    </dgm:pt>
  </dgm:ptLst>
  <dgm:cxnLst>
    <dgm:cxn modelId="{E825BF1B-1381-482A-91F9-E031C1D3BFB6}" srcId="{37B12E94-7EF4-4D70-803C-665FBC16A847}" destId="{C1C3AC7D-8920-47AB-9D27-5E50002B3D18}" srcOrd="2" destOrd="0" parTransId="{64FB60AA-FFFA-41E4-A47E-DAB1D0372F1A}" sibTransId="{FA07540E-789D-448B-8ABC-37FFE05172EE}"/>
    <dgm:cxn modelId="{A738CBA7-4367-40CE-87E6-31895A480E90}" srcId="{37B12E94-7EF4-4D70-803C-665FBC16A847}" destId="{4164951C-C38E-4F65-9EE1-08E1B9E01FE7}" srcOrd="1" destOrd="0" parTransId="{7834ED57-2854-4855-ACFB-369F1ADDB533}" sibTransId="{DB97A6B0-FDBD-4D6C-9848-BCA649B9AF37}"/>
    <dgm:cxn modelId="{A691A309-4B1A-4B5A-A171-260271C63EBD}" srcId="{37B12E94-7EF4-4D70-803C-665FBC16A847}" destId="{8A3692E5-DF83-49EB-8A7D-CCCFBC6EB2BB}" srcOrd="0" destOrd="0" parTransId="{F179928D-1099-4754-BE97-7085BF5EDC0B}" sibTransId="{172A83BA-4C58-4D56-84E4-8178747EB9DF}"/>
    <dgm:cxn modelId="{058E78DE-B7B6-4EB8-A7F2-A40E3E1D3AB7}" type="presOf" srcId="{8A3692E5-DF83-49EB-8A7D-CCCFBC6EB2BB}" destId="{C4FC2DD5-E2D1-4EBD-9146-AB19E52C0F3D}" srcOrd="0" destOrd="0" presId="urn:microsoft.com/office/officeart/2011/layout/ConvergingText"/>
    <dgm:cxn modelId="{A277B32F-9154-4066-9E52-386490D5CFFA}" type="presOf" srcId="{C1C3AC7D-8920-47AB-9D27-5E50002B3D18}" destId="{9F355A39-4715-425F-A89E-62D44FFEAEEC}" srcOrd="0" destOrd="0" presId="urn:microsoft.com/office/officeart/2011/layout/ConvergingText"/>
    <dgm:cxn modelId="{AA62D054-6FAC-426C-B44A-F46C00775235}" srcId="{6927090C-F492-4AE6-A80C-A6C2C13C47D7}" destId="{37B12E94-7EF4-4D70-803C-665FBC16A847}" srcOrd="0" destOrd="0" parTransId="{AE4FB873-F05D-4926-A53B-53578BBCB167}" sibTransId="{4A4B9176-9F27-49B5-AD6D-58D23CDC7141}"/>
    <dgm:cxn modelId="{69DC396F-5262-4587-945D-1E11AB6F5669}" type="presOf" srcId="{37B12E94-7EF4-4D70-803C-665FBC16A847}" destId="{7B3D90FD-CD8B-48EC-A2BD-851503129C13}" srcOrd="0" destOrd="0" presId="urn:microsoft.com/office/officeart/2011/layout/ConvergingText"/>
    <dgm:cxn modelId="{19563303-E14E-4631-9163-C245F31EF9F0}" type="presOf" srcId="{4164951C-C38E-4F65-9EE1-08E1B9E01FE7}" destId="{3FA8F222-1EC9-4060-BE25-229E48094390}" srcOrd="0" destOrd="0" presId="urn:microsoft.com/office/officeart/2011/layout/ConvergingText"/>
    <dgm:cxn modelId="{1C773255-39D9-4F61-AFEC-C36F316A9877}" type="presOf" srcId="{6927090C-F492-4AE6-A80C-A6C2C13C47D7}" destId="{1A018ECB-3852-4162-BF4A-1441A3EEC8C9}" srcOrd="0" destOrd="0" presId="urn:microsoft.com/office/officeart/2011/layout/ConvergingText"/>
    <dgm:cxn modelId="{F4D22E18-68A0-4357-AB73-E34DBFC35353}" type="presParOf" srcId="{1A018ECB-3852-4162-BF4A-1441A3EEC8C9}" destId="{A5912E8F-B074-41D3-BFA7-CA6675201008}" srcOrd="0" destOrd="0" presId="urn:microsoft.com/office/officeart/2011/layout/ConvergingText"/>
    <dgm:cxn modelId="{855CD053-1325-4F1B-BDE2-BECB1BAB7B5F}" type="presParOf" srcId="{A5912E8F-B074-41D3-BFA7-CA6675201008}" destId="{DC7A2597-B94A-47E7-8BF7-FDB43AAA98FB}" srcOrd="0" destOrd="0" presId="urn:microsoft.com/office/officeart/2011/layout/ConvergingText"/>
    <dgm:cxn modelId="{70CA1643-EB0D-4F73-9824-EE461CCAAB01}" type="presParOf" srcId="{A5912E8F-B074-41D3-BFA7-CA6675201008}" destId="{BD4E7378-08DE-4AFD-A9EB-06CEB3A8176F}" srcOrd="1" destOrd="0" presId="urn:microsoft.com/office/officeart/2011/layout/ConvergingText"/>
    <dgm:cxn modelId="{0C1C157B-D09C-4957-B57F-35EE73D7F5AF}" type="presParOf" srcId="{A5912E8F-B074-41D3-BFA7-CA6675201008}" destId="{6C505FBD-00C8-4EA1-AF6B-B8FA7FAA0B7F}" srcOrd="2" destOrd="0" presId="urn:microsoft.com/office/officeart/2011/layout/ConvergingText"/>
    <dgm:cxn modelId="{96286DAC-D201-4772-8117-96DDFB29C6A6}" type="presParOf" srcId="{A5912E8F-B074-41D3-BFA7-CA6675201008}" destId="{BE765160-B57A-466E-9300-A63AF50AE3FA}" srcOrd="3" destOrd="0" presId="urn:microsoft.com/office/officeart/2011/layout/ConvergingText"/>
    <dgm:cxn modelId="{23798090-5C2E-4EC9-9F0B-D556C91880EE}" type="presParOf" srcId="{A5912E8F-B074-41D3-BFA7-CA6675201008}" destId="{98379573-557C-4CA2-844F-A87307B9C75A}" srcOrd="4" destOrd="0" presId="urn:microsoft.com/office/officeart/2011/layout/ConvergingText"/>
    <dgm:cxn modelId="{9C4BFAAC-B73A-496D-8369-5DDEA164418F}" type="presParOf" srcId="{A5912E8F-B074-41D3-BFA7-CA6675201008}" destId="{8999A651-EAD5-46F8-B5D0-F2D16593AAD8}" srcOrd="5" destOrd="0" presId="urn:microsoft.com/office/officeart/2011/layout/ConvergingText"/>
    <dgm:cxn modelId="{200735C6-55AD-437F-A62D-6F5B8A6EA09E}" type="presParOf" srcId="{A5912E8F-B074-41D3-BFA7-CA6675201008}" destId="{A34DB4EC-82D9-40A5-BEC9-CA9910D364FF}" srcOrd="6" destOrd="0" presId="urn:microsoft.com/office/officeart/2011/layout/ConvergingText"/>
    <dgm:cxn modelId="{7FEF5E36-FA02-47EF-918E-687003208BE7}" type="presParOf" srcId="{A5912E8F-B074-41D3-BFA7-CA6675201008}" destId="{5B7AF798-C5BF-46EC-92C4-897BDB84C878}" srcOrd="7" destOrd="0" presId="urn:microsoft.com/office/officeart/2011/layout/ConvergingText"/>
    <dgm:cxn modelId="{8DE9FC08-74A3-4364-8CC9-84918205B5DC}" type="presParOf" srcId="{A5912E8F-B074-41D3-BFA7-CA6675201008}" destId="{B9855CA0-C054-423D-8872-D9BBE95F4EEF}" srcOrd="8" destOrd="0" presId="urn:microsoft.com/office/officeart/2011/layout/ConvergingText"/>
    <dgm:cxn modelId="{A6A01A9F-011F-4CCC-A64B-7CC686C48512}" type="presParOf" srcId="{A5912E8F-B074-41D3-BFA7-CA6675201008}" destId="{C311B904-0F15-49D0-AF81-07009096AD59}" srcOrd="9" destOrd="0" presId="urn:microsoft.com/office/officeart/2011/layout/ConvergingText"/>
    <dgm:cxn modelId="{E8965F3B-16A2-41B2-BF9F-1FDD615C31C1}" type="presParOf" srcId="{A5912E8F-B074-41D3-BFA7-CA6675201008}" destId="{7B3D90FD-CD8B-48EC-A2BD-851503129C13}" srcOrd="10" destOrd="0" presId="urn:microsoft.com/office/officeart/2011/layout/ConvergingText"/>
    <dgm:cxn modelId="{5839998A-BC63-4F9A-BE09-7FC4AE7BF517}" type="presParOf" srcId="{A5912E8F-B074-41D3-BFA7-CA6675201008}" destId="{05A42F9F-95C9-4EDE-A22C-BAF6A98836A0}" srcOrd="11" destOrd="0" presId="urn:microsoft.com/office/officeart/2011/layout/ConvergingText"/>
    <dgm:cxn modelId="{8F3E4167-0EBF-4D65-9D92-5FDE539E3B53}" type="presParOf" srcId="{A5912E8F-B074-41D3-BFA7-CA6675201008}" destId="{3015B9D9-EAC4-4CC0-8F9D-33E3D24AF3F5}" srcOrd="12" destOrd="0" presId="urn:microsoft.com/office/officeart/2011/layout/ConvergingText"/>
    <dgm:cxn modelId="{E6AC5083-9FC5-401C-B09E-E511375D0C30}" type="presParOf" srcId="{A5912E8F-B074-41D3-BFA7-CA6675201008}" destId="{ACF67027-ADD6-4F3F-A766-2BDE2009BB2F}" srcOrd="13" destOrd="0" presId="urn:microsoft.com/office/officeart/2011/layout/ConvergingText"/>
    <dgm:cxn modelId="{81EB43AE-DD5D-4C6D-B85B-A9A8C7A5216A}" type="presParOf" srcId="{A5912E8F-B074-41D3-BFA7-CA6675201008}" destId="{46CB5548-7E98-40BA-B07E-F1514F9C9D20}" srcOrd="14" destOrd="0" presId="urn:microsoft.com/office/officeart/2011/layout/ConvergingText"/>
    <dgm:cxn modelId="{4ABD0FC2-29D5-47F8-A2B8-52D36FE42C7F}" type="presParOf" srcId="{A5912E8F-B074-41D3-BFA7-CA6675201008}" destId="{D1BB88C4-BDC6-4202-9D87-5FFFD7190884}" srcOrd="15" destOrd="0" presId="urn:microsoft.com/office/officeart/2011/layout/ConvergingText"/>
    <dgm:cxn modelId="{7ECC084D-0B99-4725-BA43-CAFAE952BDFA}" type="presParOf" srcId="{A5912E8F-B074-41D3-BFA7-CA6675201008}" destId="{1DA4630B-CFF3-49AE-B75C-41172418A8F4}" srcOrd="16" destOrd="0" presId="urn:microsoft.com/office/officeart/2011/layout/ConvergingText"/>
    <dgm:cxn modelId="{F2F6B9D8-EE36-4639-8CD8-E969B251ED7C}" type="presParOf" srcId="{A5912E8F-B074-41D3-BFA7-CA6675201008}" destId="{BA31703F-6016-4D69-AD8E-2509D7025BA1}" srcOrd="17" destOrd="0" presId="urn:microsoft.com/office/officeart/2011/layout/ConvergingText"/>
    <dgm:cxn modelId="{74A0E75E-8F11-47C8-A65A-8A09E97A092A}" type="presParOf" srcId="{A5912E8F-B074-41D3-BFA7-CA6675201008}" destId="{DA428400-9EFC-4202-93F3-4E4C40FD4B74}" srcOrd="18" destOrd="0" presId="urn:microsoft.com/office/officeart/2011/layout/ConvergingText"/>
    <dgm:cxn modelId="{49FE1F75-2A2B-4693-95C7-050C274519FA}" type="presParOf" srcId="{A5912E8F-B074-41D3-BFA7-CA6675201008}" destId="{5E13ECC7-FF3B-47FB-9C21-85992326B4DE}" srcOrd="19" destOrd="0" presId="urn:microsoft.com/office/officeart/2011/layout/ConvergingText"/>
    <dgm:cxn modelId="{74E71823-298B-44A0-83AB-01802791C246}" type="presParOf" srcId="{A5912E8F-B074-41D3-BFA7-CA6675201008}" destId="{C4FC2DD5-E2D1-4EBD-9146-AB19E52C0F3D}" srcOrd="20" destOrd="0" presId="urn:microsoft.com/office/officeart/2011/layout/ConvergingText"/>
    <dgm:cxn modelId="{712AE684-26A5-4E9E-8534-50EE07CA95B5}" type="presParOf" srcId="{A5912E8F-B074-41D3-BFA7-CA6675201008}" destId="{EE8B7B71-EA71-431E-9CE2-BB25DD482D18}" srcOrd="21" destOrd="0" presId="urn:microsoft.com/office/officeart/2011/layout/ConvergingText"/>
    <dgm:cxn modelId="{5CFAB360-42DA-46BC-9F87-DE48348B1773}" type="presParOf" srcId="{A5912E8F-B074-41D3-BFA7-CA6675201008}" destId="{58170FA8-8A36-4868-944A-F277B1B2DF26}" srcOrd="22" destOrd="0" presId="urn:microsoft.com/office/officeart/2011/layout/ConvergingText"/>
    <dgm:cxn modelId="{8F275984-EA2D-4F9D-88C7-9BA3A2CB2EC0}" type="presParOf" srcId="{A5912E8F-B074-41D3-BFA7-CA6675201008}" destId="{5F362C4F-A49D-4D9B-A71B-29324F2117A9}" srcOrd="23" destOrd="0" presId="urn:microsoft.com/office/officeart/2011/layout/ConvergingText"/>
    <dgm:cxn modelId="{2CACD407-7CB2-4007-8A95-602B986B49D3}" type="presParOf" srcId="{A5912E8F-B074-41D3-BFA7-CA6675201008}" destId="{0E11EC30-22DA-4BE5-BC22-74CCD7EF2702}" srcOrd="24" destOrd="0" presId="urn:microsoft.com/office/officeart/2011/layout/ConvergingText"/>
    <dgm:cxn modelId="{897B773D-F9E5-410B-949B-3B6E6BD54705}" type="presParOf" srcId="{A5912E8F-B074-41D3-BFA7-CA6675201008}" destId="{0E9A9DEB-C679-4841-AEE4-D9845C78A26C}" srcOrd="25" destOrd="0" presId="urn:microsoft.com/office/officeart/2011/layout/ConvergingText"/>
    <dgm:cxn modelId="{186542CD-B1DB-4623-AD78-6A07D17D9268}" type="presParOf" srcId="{A5912E8F-B074-41D3-BFA7-CA6675201008}" destId="{F5AD5279-9850-4B65-A37E-DC06FE0E2DB3}" srcOrd="26" destOrd="0" presId="urn:microsoft.com/office/officeart/2011/layout/ConvergingText"/>
    <dgm:cxn modelId="{7EE9DDA9-BA73-4DD0-A590-58A856C936A2}" type="presParOf" srcId="{A5912E8F-B074-41D3-BFA7-CA6675201008}" destId="{346A6A4D-A33F-4605-BB52-C023FFC57E22}" srcOrd="27" destOrd="0" presId="urn:microsoft.com/office/officeart/2011/layout/ConvergingText"/>
    <dgm:cxn modelId="{5B309990-BFA3-4932-AE49-E1AE6297AE5D}" type="presParOf" srcId="{A5912E8F-B074-41D3-BFA7-CA6675201008}" destId="{3FA8F222-1EC9-4060-BE25-229E48094390}" srcOrd="28" destOrd="0" presId="urn:microsoft.com/office/officeart/2011/layout/ConvergingText"/>
    <dgm:cxn modelId="{224D95D1-D492-4E37-898F-E8B85DE7CE8D}" type="presParOf" srcId="{A5912E8F-B074-41D3-BFA7-CA6675201008}" destId="{17F16A13-D230-418D-B77C-D10D364FEA20}" srcOrd="29" destOrd="0" presId="urn:microsoft.com/office/officeart/2011/layout/ConvergingText"/>
    <dgm:cxn modelId="{75307BB4-4523-47BB-8DC7-9194D70BB072}" type="presParOf" srcId="{A5912E8F-B074-41D3-BFA7-CA6675201008}" destId="{60AE6DF6-FE6D-46B9-84ED-EC624499D5ED}" srcOrd="30" destOrd="0" presId="urn:microsoft.com/office/officeart/2011/layout/ConvergingText"/>
    <dgm:cxn modelId="{30DEFAFA-7455-4736-AD73-12CB7438437E}" type="presParOf" srcId="{A5912E8F-B074-41D3-BFA7-CA6675201008}" destId="{FA9837E4-44F5-463F-8DFB-8808F6A11A13}" srcOrd="31" destOrd="0" presId="urn:microsoft.com/office/officeart/2011/layout/ConvergingText"/>
    <dgm:cxn modelId="{4230E56D-203A-465C-8F20-0B2D5700E88C}" type="presParOf" srcId="{A5912E8F-B074-41D3-BFA7-CA6675201008}" destId="{7A124584-F379-4578-8E5A-FD7236D37F02}" srcOrd="32" destOrd="0" presId="urn:microsoft.com/office/officeart/2011/layout/ConvergingText"/>
    <dgm:cxn modelId="{6D9DCD3A-C873-47DD-98C5-C192E7044851}" type="presParOf" srcId="{A5912E8F-B074-41D3-BFA7-CA6675201008}" destId="{47DD6370-AE32-4B8A-96E7-4F14EBAC9B46}" srcOrd="33" destOrd="0" presId="urn:microsoft.com/office/officeart/2011/layout/ConvergingText"/>
    <dgm:cxn modelId="{A3BF1124-0493-4503-9804-EB54822A21CC}" type="presParOf" srcId="{A5912E8F-B074-41D3-BFA7-CA6675201008}" destId="{AB8DB588-96CF-4582-9313-5FDC21A9253E}" srcOrd="34" destOrd="0" presId="urn:microsoft.com/office/officeart/2011/layout/ConvergingText"/>
    <dgm:cxn modelId="{151AE326-FB52-4A9B-98BA-9DC4F0898487}" type="presParOf" srcId="{A5912E8F-B074-41D3-BFA7-CA6675201008}" destId="{791A15BA-C23C-4288-AE2A-CAD2AF8E13AD}" srcOrd="35" destOrd="0" presId="urn:microsoft.com/office/officeart/2011/layout/ConvergingText"/>
    <dgm:cxn modelId="{A03EDA17-6A39-49AF-8CF6-ABBB44F39A77}" type="presParOf" srcId="{A5912E8F-B074-41D3-BFA7-CA6675201008}" destId="{9F355A39-4715-425F-A89E-62D44FFEAEEC}" srcOrd="36"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EFAF69C-0BC9-4182-B1EF-903AE44AA2C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4090883A-3E5A-4AE1-9041-6AD3D8DBC4EA}">
      <dgm:prSet phldrT="[Text]"/>
      <dgm:spPr/>
      <dgm:t>
        <a:bodyPr/>
        <a:lstStyle/>
        <a:p>
          <a:r>
            <a:rPr lang="en-US" dirty="0"/>
            <a:t>To keep R.D.=0 (FRBM)</a:t>
          </a:r>
          <a:br>
            <a:rPr lang="en-US" dirty="0"/>
          </a:br>
          <a:r>
            <a:rPr lang="en-US" dirty="0"/>
            <a:t> ▲profitability</a:t>
          </a:r>
        </a:p>
      </dgm:t>
    </dgm:pt>
    <dgm:pt modelId="{75C97D65-E948-4F49-8F95-9415E967DC49}" type="parTrans" cxnId="{A1730E0A-7D30-4BB4-8936-C4420FEC2F36}">
      <dgm:prSet/>
      <dgm:spPr/>
      <dgm:t>
        <a:bodyPr/>
        <a:lstStyle/>
        <a:p>
          <a:endParaRPr lang="en-US"/>
        </a:p>
      </dgm:t>
    </dgm:pt>
    <dgm:pt modelId="{50209273-71FC-4E36-A209-1A8F7791D387}" type="sibTrans" cxnId="{A1730E0A-7D30-4BB4-8936-C4420FEC2F36}">
      <dgm:prSet/>
      <dgm:spPr/>
      <dgm:t>
        <a:bodyPr/>
        <a:lstStyle/>
        <a:p>
          <a:endParaRPr lang="en-US"/>
        </a:p>
      </dgm:t>
    </dgm:pt>
    <dgm:pt modelId="{E704F037-8E65-41E1-A2BA-4BAA48C9CC69}">
      <dgm:prSet phldrT="[Text]"/>
      <dgm:spPr/>
      <dgm:t>
        <a:bodyPr/>
        <a:lstStyle/>
        <a:p>
          <a:r>
            <a:rPr lang="en-US" dirty="0"/>
            <a:t>Outsourced through agency- Peons, drivers, sweepers [7th PC: Min 18k/pm]</a:t>
          </a:r>
        </a:p>
      </dgm:t>
    </dgm:pt>
    <dgm:pt modelId="{FE5EC856-B747-4959-AA2D-21625C11B571}" type="parTrans" cxnId="{F697EF02-BFDF-4DF8-9699-8CC30C0313D9}">
      <dgm:prSet/>
      <dgm:spPr/>
      <dgm:t>
        <a:bodyPr/>
        <a:lstStyle/>
        <a:p>
          <a:endParaRPr lang="en-US"/>
        </a:p>
      </dgm:t>
    </dgm:pt>
    <dgm:pt modelId="{80EED207-12B5-4C15-A815-7E56524C9B2B}" type="sibTrans" cxnId="{F697EF02-BFDF-4DF8-9699-8CC30C0313D9}">
      <dgm:prSet/>
      <dgm:spPr/>
      <dgm:t>
        <a:bodyPr/>
        <a:lstStyle/>
        <a:p>
          <a:endParaRPr lang="en-US"/>
        </a:p>
      </dgm:t>
    </dgm:pt>
    <dgm:pt modelId="{EAEA125F-5379-4B0A-9223-D166883D456B}">
      <dgm:prSet phldrT="[Text]"/>
      <dgm:spPr/>
      <dgm:t>
        <a:bodyPr/>
        <a:lstStyle/>
        <a:p>
          <a:r>
            <a:rPr lang="en-US" dirty="0"/>
            <a:t>Contractual: High skilled professional (6th PC recommended)</a:t>
          </a:r>
        </a:p>
      </dgm:t>
    </dgm:pt>
    <dgm:pt modelId="{6BC6D8B9-FAC1-48C0-8CD3-D3C899D5EAE8}" type="parTrans" cxnId="{CEE95287-C1E9-4E0A-8770-D6414A45E47A}">
      <dgm:prSet/>
      <dgm:spPr/>
      <dgm:t>
        <a:bodyPr/>
        <a:lstStyle/>
        <a:p>
          <a:endParaRPr lang="en-US"/>
        </a:p>
      </dgm:t>
    </dgm:pt>
    <dgm:pt modelId="{A908FF53-A8CC-456C-A88E-51685F039E02}" type="sibTrans" cxnId="{CEE95287-C1E9-4E0A-8770-D6414A45E47A}">
      <dgm:prSet/>
      <dgm:spPr/>
      <dgm:t>
        <a:bodyPr/>
        <a:lstStyle/>
        <a:p>
          <a:endParaRPr lang="en-US"/>
        </a:p>
      </dgm:t>
    </dgm:pt>
    <dgm:pt modelId="{2B91EDDF-9A4F-4D0D-95DD-5A71A3658F3F}">
      <dgm:prSet phldrT="[Text]"/>
      <dgm:spPr/>
      <dgm:t>
        <a:bodyPr/>
        <a:lstStyle/>
        <a:p>
          <a:r>
            <a:rPr lang="en-US" dirty="0"/>
            <a:t>Retired Employees</a:t>
          </a:r>
        </a:p>
      </dgm:t>
    </dgm:pt>
    <dgm:pt modelId="{9EB4CD47-F622-48F9-B0FA-70E11609D1D0}" type="parTrans" cxnId="{BA95A836-EA95-4046-9B6F-C1ADEDDED83E}">
      <dgm:prSet/>
      <dgm:spPr/>
      <dgm:t>
        <a:bodyPr/>
        <a:lstStyle/>
        <a:p>
          <a:endParaRPr lang="en-US"/>
        </a:p>
      </dgm:t>
    </dgm:pt>
    <dgm:pt modelId="{B4D19C9A-3399-45FC-9C7F-8FCA2A860110}" type="sibTrans" cxnId="{BA95A836-EA95-4046-9B6F-C1ADEDDED83E}">
      <dgm:prSet/>
      <dgm:spPr/>
      <dgm:t>
        <a:bodyPr/>
        <a:lstStyle/>
        <a:p>
          <a:endParaRPr lang="en-US"/>
        </a:p>
      </dgm:t>
    </dgm:pt>
    <dgm:pt modelId="{9E558DF6-0E5B-4FA3-8F3D-C7110C4D439F}" type="pres">
      <dgm:prSet presAssocID="{8EFAF69C-0BC9-4182-B1EF-903AE44AA2CB}" presName="Name0" presStyleCnt="0">
        <dgm:presLayoutVars>
          <dgm:chPref val="1"/>
          <dgm:dir/>
          <dgm:animOne val="branch"/>
          <dgm:animLvl val="lvl"/>
          <dgm:resizeHandles val="exact"/>
        </dgm:presLayoutVars>
      </dgm:prSet>
      <dgm:spPr/>
    </dgm:pt>
    <dgm:pt modelId="{594D600E-C38B-4EB1-92E6-785BEE53A667}" type="pres">
      <dgm:prSet presAssocID="{4090883A-3E5A-4AE1-9041-6AD3D8DBC4EA}" presName="root1" presStyleCnt="0"/>
      <dgm:spPr/>
    </dgm:pt>
    <dgm:pt modelId="{C2F5C1C0-E6BD-4AB0-973C-9047938463B2}" type="pres">
      <dgm:prSet presAssocID="{4090883A-3E5A-4AE1-9041-6AD3D8DBC4EA}" presName="LevelOneTextNode" presStyleLbl="node0" presStyleIdx="0" presStyleCnt="1">
        <dgm:presLayoutVars>
          <dgm:chPref val="3"/>
        </dgm:presLayoutVars>
      </dgm:prSet>
      <dgm:spPr/>
    </dgm:pt>
    <dgm:pt modelId="{79B383D5-5AE4-4C08-83F5-834BA134186F}" type="pres">
      <dgm:prSet presAssocID="{4090883A-3E5A-4AE1-9041-6AD3D8DBC4EA}" presName="level2hierChild" presStyleCnt="0"/>
      <dgm:spPr/>
    </dgm:pt>
    <dgm:pt modelId="{7F085A7F-57FC-4DA5-8752-B52F77035764}" type="pres">
      <dgm:prSet presAssocID="{FE5EC856-B747-4959-AA2D-21625C11B571}" presName="conn2-1" presStyleLbl="parChTrans1D2" presStyleIdx="0" presStyleCnt="3"/>
      <dgm:spPr/>
    </dgm:pt>
    <dgm:pt modelId="{EEDA6BA8-58F3-46A6-8412-253714210234}" type="pres">
      <dgm:prSet presAssocID="{FE5EC856-B747-4959-AA2D-21625C11B571}" presName="connTx" presStyleLbl="parChTrans1D2" presStyleIdx="0" presStyleCnt="3"/>
      <dgm:spPr/>
    </dgm:pt>
    <dgm:pt modelId="{69620566-32B3-4753-A1E8-852B0F260BFF}" type="pres">
      <dgm:prSet presAssocID="{E704F037-8E65-41E1-A2BA-4BAA48C9CC69}" presName="root2" presStyleCnt="0"/>
      <dgm:spPr/>
    </dgm:pt>
    <dgm:pt modelId="{47458517-2140-463C-85D1-5588BA3D94DB}" type="pres">
      <dgm:prSet presAssocID="{E704F037-8E65-41E1-A2BA-4BAA48C9CC69}" presName="LevelTwoTextNode" presStyleLbl="node2" presStyleIdx="0" presStyleCnt="3">
        <dgm:presLayoutVars>
          <dgm:chPref val="3"/>
        </dgm:presLayoutVars>
      </dgm:prSet>
      <dgm:spPr/>
    </dgm:pt>
    <dgm:pt modelId="{6B74F03F-0C6F-4C40-8055-785BD162623A}" type="pres">
      <dgm:prSet presAssocID="{E704F037-8E65-41E1-A2BA-4BAA48C9CC69}" presName="level3hierChild" presStyleCnt="0"/>
      <dgm:spPr/>
    </dgm:pt>
    <dgm:pt modelId="{F82075DE-20C7-437A-A9A1-22EC7CC30FFD}" type="pres">
      <dgm:prSet presAssocID="{9EB4CD47-F622-48F9-B0FA-70E11609D1D0}" presName="conn2-1" presStyleLbl="parChTrans1D2" presStyleIdx="1" presStyleCnt="3"/>
      <dgm:spPr/>
    </dgm:pt>
    <dgm:pt modelId="{C19730C2-EFCA-45E1-856E-FF20BCE6D8F9}" type="pres">
      <dgm:prSet presAssocID="{9EB4CD47-F622-48F9-B0FA-70E11609D1D0}" presName="connTx" presStyleLbl="parChTrans1D2" presStyleIdx="1" presStyleCnt="3"/>
      <dgm:spPr/>
    </dgm:pt>
    <dgm:pt modelId="{8BC46707-E7C4-4147-86CB-685BFA7B3D30}" type="pres">
      <dgm:prSet presAssocID="{2B91EDDF-9A4F-4D0D-95DD-5A71A3658F3F}" presName="root2" presStyleCnt="0"/>
      <dgm:spPr/>
    </dgm:pt>
    <dgm:pt modelId="{90004AF4-511F-4A73-A2DE-49B19738822C}" type="pres">
      <dgm:prSet presAssocID="{2B91EDDF-9A4F-4D0D-95DD-5A71A3658F3F}" presName="LevelTwoTextNode" presStyleLbl="node2" presStyleIdx="1" presStyleCnt="3">
        <dgm:presLayoutVars>
          <dgm:chPref val="3"/>
        </dgm:presLayoutVars>
      </dgm:prSet>
      <dgm:spPr/>
    </dgm:pt>
    <dgm:pt modelId="{21EE00B4-BB53-44FB-9A11-59494CC7B236}" type="pres">
      <dgm:prSet presAssocID="{2B91EDDF-9A4F-4D0D-95DD-5A71A3658F3F}" presName="level3hierChild" presStyleCnt="0"/>
      <dgm:spPr/>
    </dgm:pt>
    <dgm:pt modelId="{8E9278F1-EF23-4625-9403-5FBCDA0F1D6B}" type="pres">
      <dgm:prSet presAssocID="{6BC6D8B9-FAC1-48C0-8CD3-D3C899D5EAE8}" presName="conn2-1" presStyleLbl="parChTrans1D2" presStyleIdx="2" presStyleCnt="3"/>
      <dgm:spPr/>
    </dgm:pt>
    <dgm:pt modelId="{DC4AAB6A-3FC5-4EEB-A983-A59A1B0B305A}" type="pres">
      <dgm:prSet presAssocID="{6BC6D8B9-FAC1-48C0-8CD3-D3C899D5EAE8}" presName="connTx" presStyleLbl="parChTrans1D2" presStyleIdx="2" presStyleCnt="3"/>
      <dgm:spPr/>
    </dgm:pt>
    <dgm:pt modelId="{F9967EB2-6114-4D76-8216-95623F0F507C}" type="pres">
      <dgm:prSet presAssocID="{EAEA125F-5379-4B0A-9223-D166883D456B}" presName="root2" presStyleCnt="0"/>
      <dgm:spPr/>
    </dgm:pt>
    <dgm:pt modelId="{61BAC528-1CC8-4B87-A019-5BE7BBA22453}" type="pres">
      <dgm:prSet presAssocID="{EAEA125F-5379-4B0A-9223-D166883D456B}" presName="LevelTwoTextNode" presStyleLbl="node2" presStyleIdx="2" presStyleCnt="3">
        <dgm:presLayoutVars>
          <dgm:chPref val="3"/>
        </dgm:presLayoutVars>
      </dgm:prSet>
      <dgm:spPr/>
    </dgm:pt>
    <dgm:pt modelId="{4E8487DC-706F-418F-BCDD-71D3D3D0CFEC}" type="pres">
      <dgm:prSet presAssocID="{EAEA125F-5379-4B0A-9223-D166883D456B}" presName="level3hierChild" presStyleCnt="0"/>
      <dgm:spPr/>
    </dgm:pt>
  </dgm:ptLst>
  <dgm:cxnLst>
    <dgm:cxn modelId="{9F6CDD50-65BD-443C-A8D4-A0013973FC6A}" type="presOf" srcId="{EAEA125F-5379-4B0A-9223-D166883D456B}" destId="{61BAC528-1CC8-4B87-A019-5BE7BBA22453}" srcOrd="0" destOrd="0" presId="urn:microsoft.com/office/officeart/2008/layout/HorizontalMultiLevelHierarchy"/>
    <dgm:cxn modelId="{E5A098D6-B04E-4D18-9757-36A7124685DB}" type="presOf" srcId="{2B91EDDF-9A4F-4D0D-95DD-5A71A3658F3F}" destId="{90004AF4-511F-4A73-A2DE-49B19738822C}" srcOrd="0" destOrd="0" presId="urn:microsoft.com/office/officeart/2008/layout/HorizontalMultiLevelHierarchy"/>
    <dgm:cxn modelId="{F697EF02-BFDF-4DF8-9699-8CC30C0313D9}" srcId="{4090883A-3E5A-4AE1-9041-6AD3D8DBC4EA}" destId="{E704F037-8E65-41E1-A2BA-4BAA48C9CC69}" srcOrd="0" destOrd="0" parTransId="{FE5EC856-B747-4959-AA2D-21625C11B571}" sibTransId="{80EED207-12B5-4C15-A815-7E56524C9B2B}"/>
    <dgm:cxn modelId="{A1730E0A-7D30-4BB4-8936-C4420FEC2F36}" srcId="{8EFAF69C-0BC9-4182-B1EF-903AE44AA2CB}" destId="{4090883A-3E5A-4AE1-9041-6AD3D8DBC4EA}" srcOrd="0" destOrd="0" parTransId="{75C97D65-E948-4F49-8F95-9415E967DC49}" sibTransId="{50209273-71FC-4E36-A209-1A8F7791D387}"/>
    <dgm:cxn modelId="{EBB999AB-785F-430A-AC07-86D6C5D133C5}" type="presOf" srcId="{6BC6D8B9-FAC1-48C0-8CD3-D3C899D5EAE8}" destId="{DC4AAB6A-3FC5-4EEB-A983-A59A1B0B305A}" srcOrd="1" destOrd="0" presId="urn:microsoft.com/office/officeart/2008/layout/HorizontalMultiLevelHierarchy"/>
    <dgm:cxn modelId="{B7F16C82-D153-4873-A862-C1662D52BD42}" type="presOf" srcId="{FE5EC856-B747-4959-AA2D-21625C11B571}" destId="{7F085A7F-57FC-4DA5-8752-B52F77035764}" srcOrd="0" destOrd="0" presId="urn:microsoft.com/office/officeart/2008/layout/HorizontalMultiLevelHierarchy"/>
    <dgm:cxn modelId="{EFF580D8-5231-4E07-8345-A7AE30035DB5}" type="presOf" srcId="{9EB4CD47-F622-48F9-B0FA-70E11609D1D0}" destId="{C19730C2-EFCA-45E1-856E-FF20BCE6D8F9}" srcOrd="1" destOrd="0" presId="urn:microsoft.com/office/officeart/2008/layout/HorizontalMultiLevelHierarchy"/>
    <dgm:cxn modelId="{C61239B7-A88C-4634-87B0-7727EA9A462A}" type="presOf" srcId="{FE5EC856-B747-4959-AA2D-21625C11B571}" destId="{EEDA6BA8-58F3-46A6-8412-253714210234}" srcOrd="1" destOrd="0" presId="urn:microsoft.com/office/officeart/2008/layout/HorizontalMultiLevelHierarchy"/>
    <dgm:cxn modelId="{A24E37D3-FA1B-40CF-88EC-8194BE702F81}" type="presOf" srcId="{8EFAF69C-0BC9-4182-B1EF-903AE44AA2CB}" destId="{9E558DF6-0E5B-4FA3-8F3D-C7110C4D439F}" srcOrd="0" destOrd="0" presId="urn:microsoft.com/office/officeart/2008/layout/HorizontalMultiLevelHierarchy"/>
    <dgm:cxn modelId="{250F134F-B40A-46E7-88EC-1DF3B05BC326}" type="presOf" srcId="{9EB4CD47-F622-48F9-B0FA-70E11609D1D0}" destId="{F82075DE-20C7-437A-A9A1-22EC7CC30FFD}" srcOrd="0" destOrd="0" presId="urn:microsoft.com/office/officeart/2008/layout/HorizontalMultiLevelHierarchy"/>
    <dgm:cxn modelId="{CEE95287-C1E9-4E0A-8770-D6414A45E47A}" srcId="{4090883A-3E5A-4AE1-9041-6AD3D8DBC4EA}" destId="{EAEA125F-5379-4B0A-9223-D166883D456B}" srcOrd="2" destOrd="0" parTransId="{6BC6D8B9-FAC1-48C0-8CD3-D3C899D5EAE8}" sibTransId="{A908FF53-A8CC-456C-A88E-51685F039E02}"/>
    <dgm:cxn modelId="{E7F87E3F-30AB-4CCB-A48A-224117950DCA}" type="presOf" srcId="{4090883A-3E5A-4AE1-9041-6AD3D8DBC4EA}" destId="{C2F5C1C0-E6BD-4AB0-973C-9047938463B2}" srcOrd="0" destOrd="0" presId="urn:microsoft.com/office/officeart/2008/layout/HorizontalMultiLevelHierarchy"/>
    <dgm:cxn modelId="{BA95A836-EA95-4046-9B6F-C1ADEDDED83E}" srcId="{4090883A-3E5A-4AE1-9041-6AD3D8DBC4EA}" destId="{2B91EDDF-9A4F-4D0D-95DD-5A71A3658F3F}" srcOrd="1" destOrd="0" parTransId="{9EB4CD47-F622-48F9-B0FA-70E11609D1D0}" sibTransId="{B4D19C9A-3399-45FC-9C7F-8FCA2A860110}"/>
    <dgm:cxn modelId="{BEAB40B8-4518-4EE2-BD51-094894D0FD2B}" type="presOf" srcId="{E704F037-8E65-41E1-A2BA-4BAA48C9CC69}" destId="{47458517-2140-463C-85D1-5588BA3D94DB}" srcOrd="0" destOrd="0" presId="urn:microsoft.com/office/officeart/2008/layout/HorizontalMultiLevelHierarchy"/>
    <dgm:cxn modelId="{B82C4287-3386-4796-87C2-131B7C61FC7C}" type="presOf" srcId="{6BC6D8B9-FAC1-48C0-8CD3-D3C899D5EAE8}" destId="{8E9278F1-EF23-4625-9403-5FBCDA0F1D6B}" srcOrd="0" destOrd="0" presId="urn:microsoft.com/office/officeart/2008/layout/HorizontalMultiLevelHierarchy"/>
    <dgm:cxn modelId="{D5305440-0581-4B9D-9771-226755FD415E}" type="presParOf" srcId="{9E558DF6-0E5B-4FA3-8F3D-C7110C4D439F}" destId="{594D600E-C38B-4EB1-92E6-785BEE53A667}" srcOrd="0" destOrd="0" presId="urn:microsoft.com/office/officeart/2008/layout/HorizontalMultiLevelHierarchy"/>
    <dgm:cxn modelId="{14B661E8-D21C-4394-86DC-9AE8E5109D24}" type="presParOf" srcId="{594D600E-C38B-4EB1-92E6-785BEE53A667}" destId="{C2F5C1C0-E6BD-4AB0-973C-9047938463B2}" srcOrd="0" destOrd="0" presId="urn:microsoft.com/office/officeart/2008/layout/HorizontalMultiLevelHierarchy"/>
    <dgm:cxn modelId="{D603CE00-7DED-4E97-AC5A-CEC443BD0DD5}" type="presParOf" srcId="{594D600E-C38B-4EB1-92E6-785BEE53A667}" destId="{79B383D5-5AE4-4C08-83F5-834BA134186F}" srcOrd="1" destOrd="0" presId="urn:microsoft.com/office/officeart/2008/layout/HorizontalMultiLevelHierarchy"/>
    <dgm:cxn modelId="{30554717-2B04-4379-BF14-04786F9AD714}" type="presParOf" srcId="{79B383D5-5AE4-4C08-83F5-834BA134186F}" destId="{7F085A7F-57FC-4DA5-8752-B52F77035764}" srcOrd="0" destOrd="0" presId="urn:microsoft.com/office/officeart/2008/layout/HorizontalMultiLevelHierarchy"/>
    <dgm:cxn modelId="{BBBA3B50-BAE6-4D3A-95BB-10C8507B620F}" type="presParOf" srcId="{7F085A7F-57FC-4DA5-8752-B52F77035764}" destId="{EEDA6BA8-58F3-46A6-8412-253714210234}" srcOrd="0" destOrd="0" presId="urn:microsoft.com/office/officeart/2008/layout/HorizontalMultiLevelHierarchy"/>
    <dgm:cxn modelId="{60F80AF2-DA25-4EA7-9185-3EF2626A8336}" type="presParOf" srcId="{79B383D5-5AE4-4C08-83F5-834BA134186F}" destId="{69620566-32B3-4753-A1E8-852B0F260BFF}" srcOrd="1" destOrd="0" presId="urn:microsoft.com/office/officeart/2008/layout/HorizontalMultiLevelHierarchy"/>
    <dgm:cxn modelId="{8C3FE30D-8ACD-4C86-A441-498FC7CF40F7}" type="presParOf" srcId="{69620566-32B3-4753-A1E8-852B0F260BFF}" destId="{47458517-2140-463C-85D1-5588BA3D94DB}" srcOrd="0" destOrd="0" presId="urn:microsoft.com/office/officeart/2008/layout/HorizontalMultiLevelHierarchy"/>
    <dgm:cxn modelId="{9BF63CFC-ED59-4E09-B877-AB497794B2F6}" type="presParOf" srcId="{69620566-32B3-4753-A1E8-852B0F260BFF}" destId="{6B74F03F-0C6F-4C40-8055-785BD162623A}" srcOrd="1" destOrd="0" presId="urn:microsoft.com/office/officeart/2008/layout/HorizontalMultiLevelHierarchy"/>
    <dgm:cxn modelId="{081914E0-C817-49EE-8AE2-0181A1A29AD8}" type="presParOf" srcId="{79B383D5-5AE4-4C08-83F5-834BA134186F}" destId="{F82075DE-20C7-437A-A9A1-22EC7CC30FFD}" srcOrd="2" destOrd="0" presId="urn:microsoft.com/office/officeart/2008/layout/HorizontalMultiLevelHierarchy"/>
    <dgm:cxn modelId="{4C6CA395-3F9D-49FC-A5BB-7A805BC7B35F}" type="presParOf" srcId="{F82075DE-20C7-437A-A9A1-22EC7CC30FFD}" destId="{C19730C2-EFCA-45E1-856E-FF20BCE6D8F9}" srcOrd="0" destOrd="0" presId="urn:microsoft.com/office/officeart/2008/layout/HorizontalMultiLevelHierarchy"/>
    <dgm:cxn modelId="{2625CC63-359A-4342-98B7-7FCE8E387A7F}" type="presParOf" srcId="{79B383D5-5AE4-4C08-83F5-834BA134186F}" destId="{8BC46707-E7C4-4147-86CB-685BFA7B3D30}" srcOrd="3" destOrd="0" presId="urn:microsoft.com/office/officeart/2008/layout/HorizontalMultiLevelHierarchy"/>
    <dgm:cxn modelId="{1B64298F-7B2B-4C8F-95FA-CA94BDCBB3F3}" type="presParOf" srcId="{8BC46707-E7C4-4147-86CB-685BFA7B3D30}" destId="{90004AF4-511F-4A73-A2DE-49B19738822C}" srcOrd="0" destOrd="0" presId="urn:microsoft.com/office/officeart/2008/layout/HorizontalMultiLevelHierarchy"/>
    <dgm:cxn modelId="{9D3154CC-F01F-43CC-89D3-6C5756741EC5}" type="presParOf" srcId="{8BC46707-E7C4-4147-86CB-685BFA7B3D30}" destId="{21EE00B4-BB53-44FB-9A11-59494CC7B236}" srcOrd="1" destOrd="0" presId="urn:microsoft.com/office/officeart/2008/layout/HorizontalMultiLevelHierarchy"/>
    <dgm:cxn modelId="{65CFB2FA-B117-4A3A-9E0D-508331BB97B2}" type="presParOf" srcId="{79B383D5-5AE4-4C08-83F5-834BA134186F}" destId="{8E9278F1-EF23-4625-9403-5FBCDA0F1D6B}" srcOrd="4" destOrd="0" presId="urn:microsoft.com/office/officeart/2008/layout/HorizontalMultiLevelHierarchy"/>
    <dgm:cxn modelId="{A68A19FF-C1EC-48B5-8A88-EC43A9BE6646}" type="presParOf" srcId="{8E9278F1-EF23-4625-9403-5FBCDA0F1D6B}" destId="{DC4AAB6A-3FC5-4EEB-A983-A59A1B0B305A}" srcOrd="0" destOrd="0" presId="urn:microsoft.com/office/officeart/2008/layout/HorizontalMultiLevelHierarchy"/>
    <dgm:cxn modelId="{09E7A2F3-47DB-412D-B363-8EA2B3422E59}" type="presParOf" srcId="{79B383D5-5AE4-4C08-83F5-834BA134186F}" destId="{F9967EB2-6114-4D76-8216-95623F0F507C}" srcOrd="5" destOrd="0" presId="urn:microsoft.com/office/officeart/2008/layout/HorizontalMultiLevelHierarchy"/>
    <dgm:cxn modelId="{79892AB2-79E6-4090-93E7-45C162F0EF75}" type="presParOf" srcId="{F9967EB2-6114-4D76-8216-95623F0F507C}" destId="{61BAC528-1CC8-4B87-A019-5BE7BBA22453}" srcOrd="0" destOrd="0" presId="urn:microsoft.com/office/officeart/2008/layout/HorizontalMultiLevelHierarchy"/>
    <dgm:cxn modelId="{3DB0D545-17FD-4923-9878-576525A983E6}" type="presParOf" srcId="{F9967EB2-6114-4D76-8216-95623F0F507C}" destId="{4E8487DC-706F-418F-BCDD-71D3D3D0CFEC}"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B1C4E4-DDAC-4A88-A8A0-7F2E33BFF3FC}" type="doc">
      <dgm:prSet loTypeId="urn:microsoft.com/office/officeart/2008/layout/TitledPictureBlocks" loCatId="picture" qsTypeId="urn:microsoft.com/office/officeart/2005/8/quickstyle/3d4" qsCatId="3D" csTypeId="urn:microsoft.com/office/officeart/2005/8/colors/accent0_3" csCatId="mainScheme" phldr="1"/>
      <dgm:spPr/>
      <dgm:t>
        <a:bodyPr/>
        <a:lstStyle/>
        <a:p>
          <a:endParaRPr lang="en-US"/>
        </a:p>
      </dgm:t>
    </dgm:pt>
    <dgm:pt modelId="{277D51F7-8428-4C73-8EE1-5C30EA7F3312}">
      <dgm:prSet phldrT="[Text]" custT="1"/>
      <dgm:spPr/>
      <dgm:t>
        <a:bodyPr/>
        <a:lstStyle/>
        <a:p>
          <a:r>
            <a:rPr lang="en-US" sz="1800" dirty="0"/>
            <a:t>Seeds, Irrigation, Fertilizer, Pesticides</a:t>
          </a:r>
        </a:p>
      </dgm:t>
    </dgm:pt>
    <dgm:pt modelId="{21A40FF8-881B-4B19-8D8C-A043A2CE3FFB}" type="parTrans" cxnId="{E2665C40-E406-44E5-877E-D5AFEA3F1369}">
      <dgm:prSet/>
      <dgm:spPr/>
      <dgm:t>
        <a:bodyPr/>
        <a:lstStyle/>
        <a:p>
          <a:endParaRPr lang="en-US"/>
        </a:p>
      </dgm:t>
    </dgm:pt>
    <dgm:pt modelId="{FBC72D80-E154-4E5A-90EA-32B4D75C21F6}" type="sibTrans" cxnId="{E2665C40-E406-44E5-877E-D5AFEA3F1369}">
      <dgm:prSet/>
      <dgm:spPr/>
      <dgm:t>
        <a:bodyPr/>
        <a:lstStyle/>
        <a:p>
          <a:endParaRPr lang="en-US"/>
        </a:p>
      </dgm:t>
    </dgm:pt>
    <dgm:pt modelId="{0CC4F6A6-81ED-4E5F-8160-04A32C321B8F}">
      <dgm:prSet custT="1"/>
      <dgm:spPr/>
      <dgm:t>
        <a:bodyPr/>
        <a:lstStyle/>
        <a:p>
          <a:r>
            <a:rPr lang="en-US" sz="1800" dirty="0"/>
            <a:t>Diversify</a:t>
          </a:r>
        </a:p>
      </dgm:t>
    </dgm:pt>
    <dgm:pt modelId="{30ED76B0-EE41-40D1-BED9-E8E1D979375D}" type="parTrans" cxnId="{047124AE-F8DB-4379-8579-9ED6D5008096}">
      <dgm:prSet/>
      <dgm:spPr/>
      <dgm:t>
        <a:bodyPr/>
        <a:lstStyle/>
        <a:p>
          <a:endParaRPr lang="en-US"/>
        </a:p>
      </dgm:t>
    </dgm:pt>
    <dgm:pt modelId="{AFDD8152-DD9F-4011-8C73-23BD54A2EE04}" type="sibTrans" cxnId="{047124AE-F8DB-4379-8579-9ED6D5008096}">
      <dgm:prSet/>
      <dgm:spPr/>
      <dgm:t>
        <a:bodyPr/>
        <a:lstStyle/>
        <a:p>
          <a:endParaRPr lang="en-US"/>
        </a:p>
      </dgm:t>
    </dgm:pt>
    <dgm:pt modelId="{B429F457-B4DC-4007-83C9-AF40CD4B836F}">
      <dgm:prSet custT="1"/>
      <dgm:spPr/>
      <dgm:t>
        <a:bodyPr/>
        <a:lstStyle/>
        <a:p>
          <a:r>
            <a:rPr lang="en-US" sz="1800" dirty="0"/>
            <a:t>Credit, Insurance, Marketing</a:t>
          </a:r>
        </a:p>
      </dgm:t>
    </dgm:pt>
    <dgm:pt modelId="{94096495-6535-45C5-9794-93060B2B490C}" type="parTrans" cxnId="{ACD5146A-99F3-48EA-9EF1-CB39AE1121D9}">
      <dgm:prSet/>
      <dgm:spPr/>
      <dgm:t>
        <a:bodyPr/>
        <a:lstStyle/>
        <a:p>
          <a:endParaRPr lang="en-US"/>
        </a:p>
      </dgm:t>
    </dgm:pt>
    <dgm:pt modelId="{F2856B9B-C28B-4168-B49E-4D34D279DE37}" type="sibTrans" cxnId="{ACD5146A-99F3-48EA-9EF1-CB39AE1121D9}">
      <dgm:prSet/>
      <dgm:spPr/>
      <dgm:t>
        <a:bodyPr/>
        <a:lstStyle/>
        <a:p>
          <a:endParaRPr lang="en-US"/>
        </a:p>
      </dgm:t>
    </dgm:pt>
    <dgm:pt modelId="{D3A3D51B-9563-48B0-948B-4BFB17834397}">
      <dgm:prSet custT="1"/>
      <dgm:spPr/>
      <dgm:t>
        <a:bodyPr/>
        <a:lstStyle/>
        <a:p>
          <a:r>
            <a:rPr lang="en-US" sz="1800" dirty="0"/>
            <a:t>Husbandry</a:t>
          </a:r>
        </a:p>
      </dgm:t>
    </dgm:pt>
    <dgm:pt modelId="{44C1C1F3-C030-423B-B280-22D560BA965B}" type="parTrans" cxnId="{960BAE97-CD67-4C5B-948C-1743812AD07D}">
      <dgm:prSet/>
      <dgm:spPr/>
      <dgm:t>
        <a:bodyPr/>
        <a:lstStyle/>
        <a:p>
          <a:endParaRPr lang="en-US"/>
        </a:p>
      </dgm:t>
    </dgm:pt>
    <dgm:pt modelId="{A7C0C9D2-21C0-4525-A602-0001DF3444E5}" type="sibTrans" cxnId="{960BAE97-CD67-4C5B-948C-1743812AD07D}">
      <dgm:prSet/>
      <dgm:spPr/>
      <dgm:t>
        <a:bodyPr/>
        <a:lstStyle/>
        <a:p>
          <a:endParaRPr lang="en-US"/>
        </a:p>
      </dgm:t>
    </dgm:pt>
    <dgm:pt modelId="{35BCE40F-818F-48BE-81FE-F2A19AD68431}">
      <dgm:prSet phldrT="[Text]" custT="1"/>
      <dgm:spPr/>
      <dgm:t>
        <a:bodyPr/>
        <a:lstStyle/>
        <a:p>
          <a:r>
            <a:rPr lang="en-US" sz="1800" dirty="0"/>
            <a:t>More from Less</a:t>
          </a:r>
        </a:p>
      </dgm:t>
    </dgm:pt>
    <dgm:pt modelId="{9EB93C19-AB92-425B-8E37-6C2E89574E85}" type="parTrans" cxnId="{280AA9C4-3781-4DEE-BFDD-868AF97FC65B}">
      <dgm:prSet/>
      <dgm:spPr/>
      <dgm:t>
        <a:bodyPr/>
        <a:lstStyle/>
        <a:p>
          <a:endParaRPr lang="en-US"/>
        </a:p>
      </dgm:t>
    </dgm:pt>
    <dgm:pt modelId="{A622C359-5348-49FC-8C00-D1F82871DCD0}" type="sibTrans" cxnId="{280AA9C4-3781-4DEE-BFDD-868AF97FC65B}">
      <dgm:prSet/>
      <dgm:spPr/>
      <dgm:t>
        <a:bodyPr/>
        <a:lstStyle/>
        <a:p>
          <a:endParaRPr lang="en-US"/>
        </a:p>
      </dgm:t>
    </dgm:pt>
    <dgm:pt modelId="{6032B728-3430-4159-A09E-900C498C1D49}">
      <dgm:prSet custT="1"/>
      <dgm:spPr/>
      <dgm:t>
        <a:bodyPr/>
        <a:lstStyle/>
        <a:p>
          <a:r>
            <a:rPr lang="en-US" sz="1800" dirty="0"/>
            <a:t>$$</a:t>
          </a:r>
        </a:p>
      </dgm:t>
    </dgm:pt>
    <dgm:pt modelId="{73D367BD-EFF8-44E7-B525-D53CB1261D3E}" type="parTrans" cxnId="{6F84A129-D883-4728-A7C4-FFF38A2A4CF3}">
      <dgm:prSet/>
      <dgm:spPr/>
      <dgm:t>
        <a:bodyPr/>
        <a:lstStyle/>
        <a:p>
          <a:endParaRPr lang="en-US"/>
        </a:p>
      </dgm:t>
    </dgm:pt>
    <dgm:pt modelId="{80A96C24-404B-4986-A6D6-935051D3D4F4}" type="sibTrans" cxnId="{6F84A129-D883-4728-A7C4-FFF38A2A4CF3}">
      <dgm:prSet/>
      <dgm:spPr/>
      <dgm:t>
        <a:bodyPr/>
        <a:lstStyle/>
        <a:p>
          <a:endParaRPr lang="en-US"/>
        </a:p>
      </dgm:t>
    </dgm:pt>
    <dgm:pt modelId="{461E4D0F-2EB5-427F-A1BA-8C6E082FB1DD}">
      <dgm:prSet custT="1"/>
      <dgm:spPr/>
      <dgm:t>
        <a:bodyPr/>
        <a:lstStyle/>
        <a:p>
          <a:r>
            <a:rPr lang="en-US" sz="1800" dirty="0"/>
            <a:t>organic, pulses</a:t>
          </a:r>
        </a:p>
      </dgm:t>
    </dgm:pt>
    <dgm:pt modelId="{35768B46-C639-4F7F-A03D-E64653BDBA88}" type="parTrans" cxnId="{381E8A4B-36E1-4369-8061-9244FF484DA3}">
      <dgm:prSet/>
      <dgm:spPr/>
      <dgm:t>
        <a:bodyPr/>
        <a:lstStyle/>
        <a:p>
          <a:endParaRPr lang="en-US"/>
        </a:p>
      </dgm:t>
    </dgm:pt>
    <dgm:pt modelId="{007A3255-9041-455A-B33F-40E09C366B17}" type="sibTrans" cxnId="{381E8A4B-36E1-4369-8061-9244FF484DA3}">
      <dgm:prSet/>
      <dgm:spPr/>
      <dgm:t>
        <a:bodyPr/>
        <a:lstStyle/>
        <a:p>
          <a:endParaRPr lang="en-US"/>
        </a:p>
      </dgm:t>
    </dgm:pt>
    <dgm:pt modelId="{85EC930F-6B50-451D-A5A1-966B62257D35}">
      <dgm:prSet custT="1"/>
      <dgm:spPr/>
      <dgm:t>
        <a:bodyPr/>
        <a:lstStyle/>
        <a:p>
          <a:r>
            <a:rPr lang="en-US" sz="1800" dirty="0"/>
            <a:t>Ranking</a:t>
          </a:r>
        </a:p>
      </dgm:t>
    </dgm:pt>
    <dgm:pt modelId="{0978DC36-2FDE-482C-8C6E-29EEF95E0008}" type="parTrans" cxnId="{67479320-6633-431E-92DF-BD91026DB89D}">
      <dgm:prSet/>
      <dgm:spPr/>
      <dgm:t>
        <a:bodyPr/>
        <a:lstStyle/>
        <a:p>
          <a:endParaRPr lang="en-US"/>
        </a:p>
      </dgm:t>
    </dgm:pt>
    <dgm:pt modelId="{FEADC3B1-97C4-429A-AB48-1FFF7DBAEC35}" type="sibTrans" cxnId="{67479320-6633-431E-92DF-BD91026DB89D}">
      <dgm:prSet/>
      <dgm:spPr/>
      <dgm:t>
        <a:bodyPr/>
        <a:lstStyle/>
        <a:p>
          <a:endParaRPr lang="en-US"/>
        </a:p>
      </dgm:t>
    </dgm:pt>
    <dgm:pt modelId="{CC608FFF-71FB-4331-85D0-E03BEFC6FD8C}">
      <dgm:prSet custT="1"/>
      <dgm:spPr/>
      <dgm:t>
        <a:bodyPr/>
        <a:lstStyle/>
        <a:p>
          <a:r>
            <a:rPr lang="en-US" sz="1800" dirty="0"/>
            <a:t>Budget’16</a:t>
          </a:r>
        </a:p>
      </dgm:t>
    </dgm:pt>
    <dgm:pt modelId="{672616D1-424C-4DBB-8250-42FFCED62742}" type="parTrans" cxnId="{0D50DAF3-8146-433C-9FBC-907C8A40BD02}">
      <dgm:prSet/>
      <dgm:spPr/>
      <dgm:t>
        <a:bodyPr/>
        <a:lstStyle/>
        <a:p>
          <a:endParaRPr lang="en-US"/>
        </a:p>
      </dgm:t>
    </dgm:pt>
    <dgm:pt modelId="{94570293-5175-43CE-A869-7C366B7698F6}" type="sibTrans" cxnId="{0D50DAF3-8146-433C-9FBC-907C8A40BD02}">
      <dgm:prSet/>
      <dgm:spPr/>
      <dgm:t>
        <a:bodyPr/>
        <a:lstStyle/>
        <a:p>
          <a:endParaRPr lang="en-US"/>
        </a:p>
      </dgm:t>
    </dgm:pt>
    <dgm:pt modelId="{41C3C27E-DFE6-4005-ADAC-AA5F565D0BF1}" type="pres">
      <dgm:prSet presAssocID="{E9B1C4E4-DDAC-4A88-A8A0-7F2E33BFF3FC}" presName="rootNode" presStyleCnt="0">
        <dgm:presLayoutVars>
          <dgm:chMax/>
          <dgm:chPref/>
          <dgm:dir/>
          <dgm:animLvl val="lvl"/>
        </dgm:presLayoutVars>
      </dgm:prSet>
      <dgm:spPr/>
    </dgm:pt>
    <dgm:pt modelId="{00D4D79E-E38A-45E6-870A-EE7EDCB496D7}" type="pres">
      <dgm:prSet presAssocID="{35BCE40F-818F-48BE-81FE-F2A19AD68431}" presName="composite" presStyleCnt="0"/>
      <dgm:spPr/>
    </dgm:pt>
    <dgm:pt modelId="{6188839D-910C-4096-9DAA-A482C504ACD7}" type="pres">
      <dgm:prSet presAssocID="{35BCE40F-818F-48BE-81FE-F2A19AD68431}" presName="ParentText" presStyleLbl="node1" presStyleIdx="0" presStyleCnt="4">
        <dgm:presLayoutVars>
          <dgm:chMax val="1"/>
          <dgm:chPref val="1"/>
          <dgm:bulletEnabled val="1"/>
        </dgm:presLayoutVars>
      </dgm:prSet>
      <dgm:spPr/>
    </dgm:pt>
    <dgm:pt modelId="{41A6854B-1FA6-4EE1-B136-0CA960011996}" type="pres">
      <dgm:prSet presAssocID="{35BCE40F-818F-48BE-81FE-F2A19AD68431}" presName="Image" presStyleLbl="b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F9E410E-4687-44BF-9D7A-FC1A8A681135}" type="pres">
      <dgm:prSet presAssocID="{35BCE40F-818F-48BE-81FE-F2A19AD68431}" presName="ChildText" presStyleLbl="fgAcc1" presStyleIdx="0" presStyleCnt="4">
        <dgm:presLayoutVars>
          <dgm:chMax val="0"/>
          <dgm:chPref val="0"/>
          <dgm:bulletEnabled val="1"/>
        </dgm:presLayoutVars>
      </dgm:prSet>
      <dgm:spPr/>
    </dgm:pt>
    <dgm:pt modelId="{003D507E-6F46-4DAA-9F79-83F1F3E9A509}" type="pres">
      <dgm:prSet presAssocID="{A622C359-5348-49FC-8C00-D1F82871DCD0}" presName="sibTrans" presStyleCnt="0"/>
      <dgm:spPr/>
    </dgm:pt>
    <dgm:pt modelId="{959191E2-1B91-4BA7-879E-9FBC02E8F7E5}" type="pres">
      <dgm:prSet presAssocID="{0CC4F6A6-81ED-4E5F-8160-04A32C321B8F}" presName="composite" presStyleCnt="0"/>
      <dgm:spPr/>
    </dgm:pt>
    <dgm:pt modelId="{B3EFEF73-72A8-4C02-A127-0F537D6C5C73}" type="pres">
      <dgm:prSet presAssocID="{0CC4F6A6-81ED-4E5F-8160-04A32C321B8F}" presName="ParentText" presStyleLbl="node1" presStyleIdx="1" presStyleCnt="4">
        <dgm:presLayoutVars>
          <dgm:chMax val="1"/>
          <dgm:chPref val="1"/>
          <dgm:bulletEnabled val="1"/>
        </dgm:presLayoutVars>
      </dgm:prSet>
      <dgm:spPr/>
    </dgm:pt>
    <dgm:pt modelId="{638672E0-55F8-4124-BFCE-C2AF0340070F}" type="pres">
      <dgm:prSet presAssocID="{0CC4F6A6-81ED-4E5F-8160-04A32C321B8F}" presName="Image" presStyleLbl="b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0AEE0C5-7744-4AA8-AAA5-D2D72C97A199}" type="pres">
      <dgm:prSet presAssocID="{0CC4F6A6-81ED-4E5F-8160-04A32C321B8F}" presName="ChildText" presStyleLbl="fgAcc1" presStyleIdx="1" presStyleCnt="4">
        <dgm:presLayoutVars>
          <dgm:chMax val="0"/>
          <dgm:chPref val="0"/>
          <dgm:bulletEnabled val="1"/>
        </dgm:presLayoutVars>
      </dgm:prSet>
      <dgm:spPr/>
    </dgm:pt>
    <dgm:pt modelId="{B3456185-56D5-4B22-BA05-E9E7AE01C384}" type="pres">
      <dgm:prSet presAssocID="{AFDD8152-DD9F-4011-8C73-23BD54A2EE04}" presName="sibTrans" presStyleCnt="0"/>
      <dgm:spPr/>
    </dgm:pt>
    <dgm:pt modelId="{5216F249-7F14-4CD9-AEA5-F6587A2BA82D}" type="pres">
      <dgm:prSet presAssocID="{6032B728-3430-4159-A09E-900C498C1D49}" presName="composite" presStyleCnt="0"/>
      <dgm:spPr/>
    </dgm:pt>
    <dgm:pt modelId="{735126AD-B6D4-430B-9EE0-3AC18D0E7B08}" type="pres">
      <dgm:prSet presAssocID="{6032B728-3430-4159-A09E-900C498C1D49}" presName="ParentText" presStyleLbl="node1" presStyleIdx="2" presStyleCnt="4">
        <dgm:presLayoutVars>
          <dgm:chMax val="1"/>
          <dgm:chPref val="1"/>
          <dgm:bulletEnabled val="1"/>
        </dgm:presLayoutVars>
      </dgm:prSet>
      <dgm:spPr/>
    </dgm:pt>
    <dgm:pt modelId="{785212DC-1354-4382-A04B-BF7E41EB42CF}" type="pres">
      <dgm:prSet presAssocID="{6032B728-3430-4159-A09E-900C498C1D49}" presName="Image" presStyleLbl="b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C34AE305-1BDC-454D-9528-0D7A16B297A8}" type="pres">
      <dgm:prSet presAssocID="{6032B728-3430-4159-A09E-900C498C1D49}" presName="ChildText" presStyleLbl="fgAcc1" presStyleIdx="2" presStyleCnt="4">
        <dgm:presLayoutVars>
          <dgm:chMax val="0"/>
          <dgm:chPref val="0"/>
          <dgm:bulletEnabled val="1"/>
        </dgm:presLayoutVars>
      </dgm:prSet>
      <dgm:spPr/>
    </dgm:pt>
    <dgm:pt modelId="{5BF5690F-D139-41B0-BCAB-F00380408782}" type="pres">
      <dgm:prSet presAssocID="{80A96C24-404B-4986-A6D6-935051D3D4F4}" presName="sibTrans" presStyleCnt="0"/>
      <dgm:spPr/>
    </dgm:pt>
    <dgm:pt modelId="{FF607D44-4588-4454-9361-DF81F7FD3558}" type="pres">
      <dgm:prSet presAssocID="{D3A3D51B-9563-48B0-948B-4BFB17834397}" presName="composite" presStyleCnt="0"/>
      <dgm:spPr/>
    </dgm:pt>
    <dgm:pt modelId="{2EEC02BF-181D-481A-89FC-656142A2B6AB}" type="pres">
      <dgm:prSet presAssocID="{D3A3D51B-9563-48B0-948B-4BFB17834397}" presName="ParentText" presStyleLbl="node1" presStyleIdx="3" presStyleCnt="4">
        <dgm:presLayoutVars>
          <dgm:chMax val="1"/>
          <dgm:chPref val="1"/>
          <dgm:bulletEnabled val="1"/>
        </dgm:presLayoutVars>
      </dgm:prSet>
      <dgm:spPr/>
    </dgm:pt>
    <dgm:pt modelId="{9123F196-765E-4E8F-B029-54F89765AAF4}" type="pres">
      <dgm:prSet presAssocID="{D3A3D51B-9563-48B0-948B-4BFB17834397}" presName="Image" presStyleLbl="bgImgPlace1" presStyleIdx="3" presStyleCnt="4"/>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9DBEFD6-F875-4C3E-8973-22D590076122}" type="pres">
      <dgm:prSet presAssocID="{D3A3D51B-9563-48B0-948B-4BFB17834397}" presName="ChildText" presStyleLbl="fgAcc1" presStyleIdx="3" presStyleCnt="4">
        <dgm:presLayoutVars>
          <dgm:chMax val="0"/>
          <dgm:chPref val="0"/>
          <dgm:bulletEnabled val="1"/>
        </dgm:presLayoutVars>
      </dgm:prSet>
      <dgm:spPr/>
    </dgm:pt>
  </dgm:ptLst>
  <dgm:cxnLst>
    <dgm:cxn modelId="{3CAA9C68-923F-4F29-B370-CAC4F0C701DB}" type="presOf" srcId="{CC608FFF-71FB-4331-85D0-E03BEFC6FD8C}" destId="{19DBEFD6-F875-4C3E-8973-22D590076122}" srcOrd="0" destOrd="1" presId="urn:microsoft.com/office/officeart/2008/layout/TitledPictureBlocks"/>
    <dgm:cxn modelId="{FC14E8D6-A916-4467-89E9-51F2476D1B8F}" type="presOf" srcId="{6032B728-3430-4159-A09E-900C498C1D49}" destId="{735126AD-B6D4-430B-9EE0-3AC18D0E7B08}" srcOrd="0" destOrd="0" presId="urn:microsoft.com/office/officeart/2008/layout/TitledPictureBlocks"/>
    <dgm:cxn modelId="{0D50DAF3-8146-433C-9FBC-907C8A40BD02}" srcId="{D3A3D51B-9563-48B0-948B-4BFB17834397}" destId="{CC608FFF-71FB-4331-85D0-E03BEFC6FD8C}" srcOrd="1" destOrd="0" parTransId="{672616D1-424C-4DBB-8250-42FFCED62742}" sibTransId="{94570293-5175-43CE-A869-7C366B7698F6}"/>
    <dgm:cxn modelId="{280AA9C4-3781-4DEE-BFDD-868AF97FC65B}" srcId="{E9B1C4E4-DDAC-4A88-A8A0-7F2E33BFF3FC}" destId="{35BCE40F-818F-48BE-81FE-F2A19AD68431}" srcOrd="0" destOrd="0" parTransId="{9EB93C19-AB92-425B-8E37-6C2E89574E85}" sibTransId="{A622C359-5348-49FC-8C00-D1F82871DCD0}"/>
    <dgm:cxn modelId="{4AAE9A79-0C0D-43DD-9B12-3B96FA38C336}" type="presOf" srcId="{461E4D0F-2EB5-427F-A1BA-8C6E082FB1DD}" destId="{40AEE0C5-7744-4AA8-AAA5-D2D72C97A199}" srcOrd="0" destOrd="0" presId="urn:microsoft.com/office/officeart/2008/layout/TitledPictureBlocks"/>
    <dgm:cxn modelId="{ACD5146A-99F3-48EA-9EF1-CB39AE1121D9}" srcId="{6032B728-3430-4159-A09E-900C498C1D49}" destId="{B429F457-B4DC-4007-83C9-AF40CD4B836F}" srcOrd="0" destOrd="0" parTransId="{94096495-6535-45C5-9794-93060B2B490C}" sibTransId="{F2856B9B-C28B-4168-B49E-4D34D279DE37}"/>
    <dgm:cxn modelId="{D852FFB0-FDE2-4853-B1CB-ADE967A05F83}" type="presOf" srcId="{B429F457-B4DC-4007-83C9-AF40CD4B836F}" destId="{C34AE305-1BDC-454D-9528-0D7A16B297A8}" srcOrd="0" destOrd="0" presId="urn:microsoft.com/office/officeart/2008/layout/TitledPictureBlocks"/>
    <dgm:cxn modelId="{CD807F02-F9AF-44A9-9043-C9841C35169A}" type="presOf" srcId="{35BCE40F-818F-48BE-81FE-F2A19AD68431}" destId="{6188839D-910C-4096-9DAA-A482C504ACD7}" srcOrd="0" destOrd="0" presId="urn:microsoft.com/office/officeart/2008/layout/TitledPictureBlocks"/>
    <dgm:cxn modelId="{6F84A129-D883-4728-A7C4-FFF38A2A4CF3}" srcId="{E9B1C4E4-DDAC-4A88-A8A0-7F2E33BFF3FC}" destId="{6032B728-3430-4159-A09E-900C498C1D49}" srcOrd="2" destOrd="0" parTransId="{73D367BD-EFF8-44E7-B525-D53CB1261D3E}" sibTransId="{80A96C24-404B-4986-A6D6-935051D3D4F4}"/>
    <dgm:cxn modelId="{67479320-6633-431E-92DF-BD91026DB89D}" srcId="{D3A3D51B-9563-48B0-948B-4BFB17834397}" destId="{85EC930F-6B50-451D-A5A1-966B62257D35}" srcOrd="0" destOrd="0" parTransId="{0978DC36-2FDE-482C-8C6E-29EEF95E0008}" sibTransId="{FEADC3B1-97C4-429A-AB48-1FFF7DBAEC35}"/>
    <dgm:cxn modelId="{381E8A4B-36E1-4369-8061-9244FF484DA3}" srcId="{0CC4F6A6-81ED-4E5F-8160-04A32C321B8F}" destId="{461E4D0F-2EB5-427F-A1BA-8C6E082FB1DD}" srcOrd="0" destOrd="0" parTransId="{35768B46-C639-4F7F-A03D-E64653BDBA88}" sibTransId="{007A3255-9041-455A-B33F-40E09C366B17}"/>
    <dgm:cxn modelId="{9A76FECD-1699-4A64-9B88-399AA51C09D6}" type="presOf" srcId="{277D51F7-8428-4C73-8EE1-5C30EA7F3312}" destId="{0F9E410E-4687-44BF-9D7A-FC1A8A681135}" srcOrd="0" destOrd="0" presId="urn:microsoft.com/office/officeart/2008/layout/TitledPictureBlocks"/>
    <dgm:cxn modelId="{047124AE-F8DB-4379-8579-9ED6D5008096}" srcId="{E9B1C4E4-DDAC-4A88-A8A0-7F2E33BFF3FC}" destId="{0CC4F6A6-81ED-4E5F-8160-04A32C321B8F}" srcOrd="1" destOrd="0" parTransId="{30ED76B0-EE41-40D1-BED9-E8E1D979375D}" sibTransId="{AFDD8152-DD9F-4011-8C73-23BD54A2EE04}"/>
    <dgm:cxn modelId="{F9541283-F4D4-4A9F-A39D-1D449B4FEAA5}" type="presOf" srcId="{0CC4F6A6-81ED-4E5F-8160-04A32C321B8F}" destId="{B3EFEF73-72A8-4C02-A127-0F537D6C5C73}" srcOrd="0" destOrd="0" presId="urn:microsoft.com/office/officeart/2008/layout/TitledPictureBlocks"/>
    <dgm:cxn modelId="{55250E2D-4570-43FC-9F4B-84B9514C1714}" type="presOf" srcId="{E9B1C4E4-DDAC-4A88-A8A0-7F2E33BFF3FC}" destId="{41C3C27E-DFE6-4005-ADAC-AA5F565D0BF1}" srcOrd="0" destOrd="0" presId="urn:microsoft.com/office/officeart/2008/layout/TitledPictureBlocks"/>
    <dgm:cxn modelId="{960BAE97-CD67-4C5B-948C-1743812AD07D}" srcId="{E9B1C4E4-DDAC-4A88-A8A0-7F2E33BFF3FC}" destId="{D3A3D51B-9563-48B0-948B-4BFB17834397}" srcOrd="3" destOrd="0" parTransId="{44C1C1F3-C030-423B-B280-22D560BA965B}" sibTransId="{A7C0C9D2-21C0-4525-A602-0001DF3444E5}"/>
    <dgm:cxn modelId="{E2665C40-E406-44E5-877E-D5AFEA3F1369}" srcId="{35BCE40F-818F-48BE-81FE-F2A19AD68431}" destId="{277D51F7-8428-4C73-8EE1-5C30EA7F3312}" srcOrd="0" destOrd="0" parTransId="{21A40FF8-881B-4B19-8D8C-A043A2CE3FFB}" sibTransId="{FBC72D80-E154-4E5A-90EA-32B4D75C21F6}"/>
    <dgm:cxn modelId="{D2B2F60A-F7CE-4BA5-BD00-43C4D7B56230}" type="presOf" srcId="{85EC930F-6B50-451D-A5A1-966B62257D35}" destId="{19DBEFD6-F875-4C3E-8973-22D590076122}" srcOrd="0" destOrd="0" presId="urn:microsoft.com/office/officeart/2008/layout/TitledPictureBlocks"/>
    <dgm:cxn modelId="{2CDEDEF3-B325-4F0D-9C7B-9E1AFD659044}" type="presOf" srcId="{D3A3D51B-9563-48B0-948B-4BFB17834397}" destId="{2EEC02BF-181D-481A-89FC-656142A2B6AB}" srcOrd="0" destOrd="0" presId="urn:microsoft.com/office/officeart/2008/layout/TitledPictureBlocks"/>
    <dgm:cxn modelId="{23501A1A-6051-4AD3-942F-F61FA1D95B91}" type="presParOf" srcId="{41C3C27E-DFE6-4005-ADAC-AA5F565D0BF1}" destId="{00D4D79E-E38A-45E6-870A-EE7EDCB496D7}" srcOrd="0" destOrd="0" presId="urn:microsoft.com/office/officeart/2008/layout/TitledPictureBlocks"/>
    <dgm:cxn modelId="{DE71FEAD-DF98-4ED8-B09E-23B189C4759D}" type="presParOf" srcId="{00D4D79E-E38A-45E6-870A-EE7EDCB496D7}" destId="{6188839D-910C-4096-9DAA-A482C504ACD7}" srcOrd="0" destOrd="0" presId="urn:microsoft.com/office/officeart/2008/layout/TitledPictureBlocks"/>
    <dgm:cxn modelId="{53EF2C53-FD56-468D-81F6-5B39B71A5447}" type="presParOf" srcId="{00D4D79E-E38A-45E6-870A-EE7EDCB496D7}" destId="{41A6854B-1FA6-4EE1-B136-0CA960011996}" srcOrd="1" destOrd="0" presId="urn:microsoft.com/office/officeart/2008/layout/TitledPictureBlocks"/>
    <dgm:cxn modelId="{53A94B26-0918-4D4F-ABAB-DA1BC2D7E5A8}" type="presParOf" srcId="{00D4D79E-E38A-45E6-870A-EE7EDCB496D7}" destId="{0F9E410E-4687-44BF-9D7A-FC1A8A681135}" srcOrd="2" destOrd="0" presId="urn:microsoft.com/office/officeart/2008/layout/TitledPictureBlocks"/>
    <dgm:cxn modelId="{33C1A454-592A-4582-A647-88FC7C3FA5B1}" type="presParOf" srcId="{41C3C27E-DFE6-4005-ADAC-AA5F565D0BF1}" destId="{003D507E-6F46-4DAA-9F79-83F1F3E9A509}" srcOrd="1" destOrd="0" presId="urn:microsoft.com/office/officeart/2008/layout/TitledPictureBlocks"/>
    <dgm:cxn modelId="{BD2BD35F-7A9B-4B58-9C00-6AD24EB2095E}" type="presParOf" srcId="{41C3C27E-DFE6-4005-ADAC-AA5F565D0BF1}" destId="{959191E2-1B91-4BA7-879E-9FBC02E8F7E5}" srcOrd="2" destOrd="0" presId="urn:microsoft.com/office/officeart/2008/layout/TitledPictureBlocks"/>
    <dgm:cxn modelId="{D82C022E-851C-4E08-AFB9-F683C7E06A0F}" type="presParOf" srcId="{959191E2-1B91-4BA7-879E-9FBC02E8F7E5}" destId="{B3EFEF73-72A8-4C02-A127-0F537D6C5C73}" srcOrd="0" destOrd="0" presId="urn:microsoft.com/office/officeart/2008/layout/TitledPictureBlocks"/>
    <dgm:cxn modelId="{C5AF3DDB-E464-4709-BBD5-76D6358F7A72}" type="presParOf" srcId="{959191E2-1B91-4BA7-879E-9FBC02E8F7E5}" destId="{638672E0-55F8-4124-BFCE-C2AF0340070F}" srcOrd="1" destOrd="0" presId="urn:microsoft.com/office/officeart/2008/layout/TitledPictureBlocks"/>
    <dgm:cxn modelId="{2ECAA053-7D63-4BD6-860D-41B597335C17}" type="presParOf" srcId="{959191E2-1B91-4BA7-879E-9FBC02E8F7E5}" destId="{40AEE0C5-7744-4AA8-AAA5-D2D72C97A199}" srcOrd="2" destOrd="0" presId="urn:microsoft.com/office/officeart/2008/layout/TitledPictureBlocks"/>
    <dgm:cxn modelId="{EE65690D-6D5A-4E37-8B7D-80D8F132B0A2}" type="presParOf" srcId="{41C3C27E-DFE6-4005-ADAC-AA5F565D0BF1}" destId="{B3456185-56D5-4B22-BA05-E9E7AE01C384}" srcOrd="3" destOrd="0" presId="urn:microsoft.com/office/officeart/2008/layout/TitledPictureBlocks"/>
    <dgm:cxn modelId="{75904C03-6374-47C8-8586-7BCE0E53081C}" type="presParOf" srcId="{41C3C27E-DFE6-4005-ADAC-AA5F565D0BF1}" destId="{5216F249-7F14-4CD9-AEA5-F6587A2BA82D}" srcOrd="4" destOrd="0" presId="urn:microsoft.com/office/officeart/2008/layout/TitledPictureBlocks"/>
    <dgm:cxn modelId="{E1FB1867-865A-46F7-9C59-5567D399FC3D}" type="presParOf" srcId="{5216F249-7F14-4CD9-AEA5-F6587A2BA82D}" destId="{735126AD-B6D4-430B-9EE0-3AC18D0E7B08}" srcOrd="0" destOrd="0" presId="urn:microsoft.com/office/officeart/2008/layout/TitledPictureBlocks"/>
    <dgm:cxn modelId="{29D9C876-1B48-49EF-B381-6E373888A31F}" type="presParOf" srcId="{5216F249-7F14-4CD9-AEA5-F6587A2BA82D}" destId="{785212DC-1354-4382-A04B-BF7E41EB42CF}" srcOrd="1" destOrd="0" presId="urn:microsoft.com/office/officeart/2008/layout/TitledPictureBlocks"/>
    <dgm:cxn modelId="{10FFDDF0-DA76-416F-9E50-B1359E4281A2}" type="presParOf" srcId="{5216F249-7F14-4CD9-AEA5-F6587A2BA82D}" destId="{C34AE305-1BDC-454D-9528-0D7A16B297A8}" srcOrd="2" destOrd="0" presId="urn:microsoft.com/office/officeart/2008/layout/TitledPictureBlocks"/>
    <dgm:cxn modelId="{9BEA8E6A-6F32-4D2C-AB41-54C1B94C3A6D}" type="presParOf" srcId="{41C3C27E-DFE6-4005-ADAC-AA5F565D0BF1}" destId="{5BF5690F-D139-41B0-BCAB-F00380408782}" srcOrd="5" destOrd="0" presId="urn:microsoft.com/office/officeart/2008/layout/TitledPictureBlocks"/>
    <dgm:cxn modelId="{865D5177-B5CB-4C18-8CC4-E28E9B0F142D}" type="presParOf" srcId="{41C3C27E-DFE6-4005-ADAC-AA5F565D0BF1}" destId="{FF607D44-4588-4454-9361-DF81F7FD3558}" srcOrd="6" destOrd="0" presId="urn:microsoft.com/office/officeart/2008/layout/TitledPictureBlocks"/>
    <dgm:cxn modelId="{091F6890-F8B7-4F09-B3F2-EBB003B08DFC}" type="presParOf" srcId="{FF607D44-4588-4454-9361-DF81F7FD3558}" destId="{2EEC02BF-181D-481A-89FC-656142A2B6AB}" srcOrd="0" destOrd="0" presId="urn:microsoft.com/office/officeart/2008/layout/TitledPictureBlocks"/>
    <dgm:cxn modelId="{3333EA2F-5110-42AB-B255-225EEDE93FBF}" type="presParOf" srcId="{FF607D44-4588-4454-9361-DF81F7FD3558}" destId="{9123F196-765E-4E8F-B029-54F89765AAF4}" srcOrd="1" destOrd="0" presId="urn:microsoft.com/office/officeart/2008/layout/TitledPictureBlocks"/>
    <dgm:cxn modelId="{6C726912-03B4-40FF-9121-64992DA17836}" type="presParOf" srcId="{FF607D44-4588-4454-9361-DF81F7FD3558}" destId="{19DBEFD6-F875-4C3E-8973-22D590076122}"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140AD58-8BC0-4CCD-862E-1EA50CA35D23}"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6629C95-9CEA-4813-83CC-9931A4BFFF0F}">
      <dgm:prSet phldrT="[Text]"/>
      <dgm:spPr/>
      <dgm:t>
        <a:bodyPr/>
        <a:lstStyle/>
        <a:p>
          <a:r>
            <a:rPr lang="en-US" dirty="0"/>
            <a:t>Good job</a:t>
          </a:r>
        </a:p>
      </dgm:t>
    </dgm:pt>
    <dgm:pt modelId="{91C41BFD-B1D9-419F-9D65-19A83B9EDDE0}" type="parTrans" cxnId="{6588EECF-E60D-416E-9CA6-E892E398F171}">
      <dgm:prSet/>
      <dgm:spPr/>
      <dgm:t>
        <a:bodyPr/>
        <a:lstStyle/>
        <a:p>
          <a:endParaRPr lang="en-US"/>
        </a:p>
      </dgm:t>
    </dgm:pt>
    <dgm:pt modelId="{0B9D7A6D-F912-4290-AC67-9CC66EA7A2A5}" type="sibTrans" cxnId="{6588EECF-E60D-416E-9CA6-E892E398F171}">
      <dgm:prSet/>
      <dgm:spPr/>
      <dgm:t>
        <a:bodyPr/>
        <a:lstStyle/>
        <a:p>
          <a:endParaRPr lang="en-US"/>
        </a:p>
      </dgm:t>
    </dgm:pt>
    <dgm:pt modelId="{D7B24ED8-5159-423D-953A-2A2ACA26D013}">
      <dgm:prSet phldrT="[Text]"/>
      <dgm:spPr>
        <a:solidFill>
          <a:srgbClr val="C00000"/>
        </a:solidFill>
      </dgm:spPr>
      <dgm:t>
        <a:bodyPr/>
        <a:lstStyle/>
        <a:p>
          <a:r>
            <a:rPr lang="en-US" dirty="0"/>
            <a:t>Informal</a:t>
          </a:r>
        </a:p>
      </dgm:t>
    </dgm:pt>
    <dgm:pt modelId="{1CC84EB0-FF41-4552-98AC-096CA08AFBB7}" type="parTrans" cxnId="{9B173261-8C33-42D6-B571-1D1471937B35}">
      <dgm:prSet/>
      <dgm:spPr/>
      <dgm:t>
        <a:bodyPr/>
        <a:lstStyle/>
        <a:p>
          <a:endParaRPr lang="en-US"/>
        </a:p>
      </dgm:t>
    </dgm:pt>
    <dgm:pt modelId="{F6EDF37D-FB27-4818-BF73-2C8BA9D2D706}" type="sibTrans" cxnId="{9B173261-8C33-42D6-B571-1D1471937B35}">
      <dgm:prSet/>
      <dgm:spPr/>
      <dgm:t>
        <a:bodyPr/>
        <a:lstStyle/>
        <a:p>
          <a:endParaRPr lang="en-US"/>
        </a:p>
      </dgm:t>
    </dgm:pt>
    <dgm:pt modelId="{43C94371-5D37-4B13-97DF-D52112D3BEF1}">
      <dgm:prSet phldrT="[Text]"/>
      <dgm:spPr/>
      <dgm:t>
        <a:bodyPr/>
        <a:lstStyle/>
        <a:p>
          <a:pPr algn="l"/>
          <a:r>
            <a:rPr lang="en-US" dirty="0"/>
            <a:t>1/20</a:t>
          </a:r>
          <a:r>
            <a:rPr lang="en-US" baseline="30000" dirty="0"/>
            <a:t>th</a:t>
          </a:r>
          <a:r>
            <a:rPr lang="en-US" dirty="0"/>
            <a:t> of formal job; collective </a:t>
          </a:r>
          <a:r>
            <a:rPr lang="en-US" dirty="0" err="1"/>
            <a:t>bargaining..x</a:t>
          </a:r>
          <a:br>
            <a:rPr lang="en-US" dirty="0"/>
          </a:br>
          <a:r>
            <a:rPr lang="en-US" dirty="0"/>
            <a:t>Cheap formal </a:t>
          </a:r>
          <a:r>
            <a:rPr lang="en-US" dirty="0" err="1"/>
            <a:t>credit..x</a:t>
          </a:r>
          <a:endParaRPr lang="en-US" dirty="0"/>
        </a:p>
      </dgm:t>
    </dgm:pt>
    <dgm:pt modelId="{F8014573-39B8-492A-959B-B39235D09CF8}" type="parTrans" cxnId="{F851CF63-EBD0-45E4-817B-A3724FACB9DE}">
      <dgm:prSet/>
      <dgm:spPr/>
      <dgm:t>
        <a:bodyPr/>
        <a:lstStyle/>
        <a:p>
          <a:endParaRPr lang="en-US"/>
        </a:p>
      </dgm:t>
    </dgm:pt>
    <dgm:pt modelId="{E7FF3015-A86A-417E-B9CE-F10B7720D7D9}" type="sibTrans" cxnId="{F851CF63-EBD0-45E4-817B-A3724FACB9DE}">
      <dgm:prSet/>
      <dgm:spPr/>
      <dgm:t>
        <a:bodyPr/>
        <a:lstStyle/>
        <a:p>
          <a:endParaRPr lang="en-US"/>
        </a:p>
      </dgm:t>
    </dgm:pt>
    <dgm:pt modelId="{8A555899-6CC5-4C1B-B1AB-AE7E6457B356}">
      <dgm:prSet phldrT="[Text]"/>
      <dgm:spPr>
        <a:solidFill>
          <a:srgbClr val="C00000"/>
        </a:solidFill>
      </dgm:spPr>
      <dgm:t>
        <a:bodyPr/>
        <a:lstStyle/>
        <a:p>
          <a:r>
            <a:rPr lang="en-US" dirty="0"/>
            <a:t>Contract</a:t>
          </a:r>
        </a:p>
      </dgm:t>
    </dgm:pt>
    <dgm:pt modelId="{092D9807-2F2A-4709-A02C-5A17533A80B3}" type="parTrans" cxnId="{B1F89318-A4AC-4EFF-9672-C5D0E4AF1E09}">
      <dgm:prSet/>
      <dgm:spPr/>
      <dgm:t>
        <a:bodyPr/>
        <a:lstStyle/>
        <a:p>
          <a:endParaRPr lang="en-US"/>
        </a:p>
      </dgm:t>
    </dgm:pt>
    <dgm:pt modelId="{4E889A98-2E10-49EE-83A1-5FD76A30307B}" type="sibTrans" cxnId="{B1F89318-A4AC-4EFF-9672-C5D0E4AF1E09}">
      <dgm:prSet/>
      <dgm:spPr/>
      <dgm:t>
        <a:bodyPr/>
        <a:lstStyle/>
        <a:p>
          <a:endParaRPr lang="en-US"/>
        </a:p>
      </dgm:t>
    </dgm:pt>
    <dgm:pt modelId="{9682F93E-2C44-4520-B688-3058CE8451E2}">
      <dgm:prSet phldrT="[Text]"/>
      <dgm:spPr>
        <a:solidFill>
          <a:schemeClr val="accent2">
            <a:lumMod val="20000"/>
            <a:lumOff val="80000"/>
            <a:alpha val="90000"/>
          </a:schemeClr>
        </a:solidFill>
      </dgm:spPr>
      <dgm:t>
        <a:bodyPr/>
        <a:lstStyle/>
        <a:p>
          <a:r>
            <a:rPr lang="en-US" dirty="0"/>
            <a:t>14% higher than formal; but contractor chows down</a:t>
          </a:r>
        </a:p>
      </dgm:t>
    </dgm:pt>
    <dgm:pt modelId="{4C7693F0-CBCD-4113-92FD-A15B998475C2}" type="parTrans" cxnId="{587F5B73-9089-4D84-A9F6-A99790E58C41}">
      <dgm:prSet/>
      <dgm:spPr/>
      <dgm:t>
        <a:bodyPr/>
        <a:lstStyle/>
        <a:p>
          <a:endParaRPr lang="en-US"/>
        </a:p>
      </dgm:t>
    </dgm:pt>
    <dgm:pt modelId="{0BA2D714-0285-471A-9824-DD786393CB93}" type="sibTrans" cxnId="{587F5B73-9089-4D84-A9F6-A99790E58C41}">
      <dgm:prSet/>
      <dgm:spPr/>
      <dgm:t>
        <a:bodyPr/>
        <a:lstStyle/>
        <a:p>
          <a:endParaRPr lang="en-US"/>
        </a:p>
      </dgm:t>
    </dgm:pt>
    <dgm:pt modelId="{45D8835D-8ADA-4F87-809E-4CD8555F2BF0}">
      <dgm:prSet phldrT="[Text]"/>
      <dgm:spPr/>
      <dgm:t>
        <a:bodyPr/>
        <a:lstStyle/>
        <a:p>
          <a:r>
            <a:rPr lang="en-US" dirty="0"/>
            <a:t>Pay well</a:t>
          </a:r>
        </a:p>
      </dgm:t>
    </dgm:pt>
    <dgm:pt modelId="{F574B461-C9A2-4F24-A72E-0C7225BF792D}" type="parTrans" cxnId="{650AA010-9C08-48DA-9E24-F84E1BEC5149}">
      <dgm:prSet/>
      <dgm:spPr/>
      <dgm:t>
        <a:bodyPr/>
        <a:lstStyle/>
        <a:p>
          <a:endParaRPr lang="en-US"/>
        </a:p>
      </dgm:t>
    </dgm:pt>
    <dgm:pt modelId="{AE0ABFFC-CC67-426A-8002-248443FF1FAA}" type="sibTrans" cxnId="{650AA010-9C08-48DA-9E24-F84E1BEC5149}">
      <dgm:prSet/>
      <dgm:spPr/>
      <dgm:t>
        <a:bodyPr/>
        <a:lstStyle/>
        <a:p>
          <a:endParaRPr lang="en-US"/>
        </a:p>
      </dgm:t>
    </dgm:pt>
    <dgm:pt modelId="{02C6D45C-DC26-416E-89AC-144FCD908F51}">
      <dgm:prSet phldrT="[Text]"/>
      <dgm:spPr/>
      <dgm:t>
        <a:bodyPr/>
        <a:lstStyle/>
        <a:p>
          <a:r>
            <a:rPr lang="en-US" dirty="0"/>
            <a:t>Safe</a:t>
          </a:r>
        </a:p>
      </dgm:t>
    </dgm:pt>
    <dgm:pt modelId="{E93A8694-8B92-413A-BF5D-9FC2C11B462A}" type="parTrans" cxnId="{C6F085C9-E0BA-486E-9996-096B180D2885}">
      <dgm:prSet/>
      <dgm:spPr/>
      <dgm:t>
        <a:bodyPr/>
        <a:lstStyle/>
        <a:p>
          <a:endParaRPr lang="en-US"/>
        </a:p>
      </dgm:t>
    </dgm:pt>
    <dgm:pt modelId="{8694E0AB-860A-4C4C-B40E-8EB5E2EBD8B5}" type="sibTrans" cxnId="{C6F085C9-E0BA-486E-9996-096B180D2885}">
      <dgm:prSet/>
      <dgm:spPr/>
      <dgm:t>
        <a:bodyPr/>
        <a:lstStyle/>
        <a:p>
          <a:endParaRPr lang="en-US"/>
        </a:p>
      </dgm:t>
    </dgm:pt>
    <dgm:pt modelId="{DB0AC6E4-2A87-483E-A1CE-C1702D89F310}">
      <dgm:prSet phldrT="[Text]"/>
      <dgm:spPr/>
      <dgm:t>
        <a:bodyPr/>
        <a:lstStyle/>
        <a:p>
          <a:r>
            <a:rPr lang="en-US" dirty="0"/>
            <a:t>Productivity</a:t>
          </a:r>
        </a:p>
      </dgm:t>
    </dgm:pt>
    <dgm:pt modelId="{EF4D056A-DD89-4CE5-AF87-3428A2D4B548}" type="parTrans" cxnId="{15DAD522-77AA-4F0A-8635-307D51449F3D}">
      <dgm:prSet/>
      <dgm:spPr/>
      <dgm:t>
        <a:bodyPr/>
        <a:lstStyle/>
        <a:p>
          <a:endParaRPr lang="en-US"/>
        </a:p>
      </dgm:t>
    </dgm:pt>
    <dgm:pt modelId="{B957CBC7-DF38-4CC1-A098-DB50CE06BBC3}" type="sibTrans" cxnId="{15DAD522-77AA-4F0A-8635-307D51449F3D}">
      <dgm:prSet/>
      <dgm:spPr/>
      <dgm:t>
        <a:bodyPr/>
        <a:lstStyle/>
        <a:p>
          <a:endParaRPr lang="en-US"/>
        </a:p>
      </dgm:t>
    </dgm:pt>
    <dgm:pt modelId="{4D98431B-171D-4880-A06E-3EE13CE31B87}">
      <dgm:prSet phldrT="[Text]"/>
      <dgm:spPr/>
      <dgm:t>
        <a:bodyPr/>
        <a:lstStyle/>
        <a:p>
          <a:r>
            <a:rPr lang="en-US" dirty="0"/>
            <a:t>No social security, insurance against accident, death, disability, job-loss</a:t>
          </a:r>
        </a:p>
      </dgm:t>
    </dgm:pt>
    <dgm:pt modelId="{3B2C7BAB-41E1-43B2-83F8-F3797D064D3A}" type="parTrans" cxnId="{FF6A7AB8-A6AD-403D-9B81-6C534EFA5729}">
      <dgm:prSet/>
      <dgm:spPr/>
      <dgm:t>
        <a:bodyPr/>
        <a:lstStyle/>
        <a:p>
          <a:endParaRPr lang="en-US"/>
        </a:p>
      </dgm:t>
    </dgm:pt>
    <dgm:pt modelId="{7BB271D5-1267-4376-A2A3-2879FA32E680}" type="sibTrans" cxnId="{FF6A7AB8-A6AD-403D-9B81-6C534EFA5729}">
      <dgm:prSet/>
      <dgm:spPr/>
      <dgm:t>
        <a:bodyPr/>
        <a:lstStyle/>
        <a:p>
          <a:endParaRPr lang="en-US"/>
        </a:p>
      </dgm:t>
    </dgm:pt>
    <dgm:pt modelId="{97B2C4E3-3DF1-419F-AF72-C54AE0BFF156}">
      <dgm:prSet phldrT="[Text]"/>
      <dgm:spPr/>
      <dgm:t>
        <a:bodyPr/>
        <a:lstStyle/>
        <a:p>
          <a:r>
            <a:rPr lang="en-US" dirty="0"/>
            <a:t>Loyalty, Human capital lost</a:t>
          </a:r>
        </a:p>
      </dgm:t>
    </dgm:pt>
    <dgm:pt modelId="{91778E8E-CA17-4C5B-B318-EE3F5482A9EF}" type="parTrans" cxnId="{427193D7-44A0-4C35-A8DD-50E4F5F34849}">
      <dgm:prSet/>
      <dgm:spPr/>
      <dgm:t>
        <a:bodyPr/>
        <a:lstStyle/>
        <a:p>
          <a:endParaRPr lang="en-US"/>
        </a:p>
      </dgm:t>
    </dgm:pt>
    <dgm:pt modelId="{C6848750-A27B-4BAC-9A73-C9C588361C02}" type="sibTrans" cxnId="{427193D7-44A0-4C35-A8DD-50E4F5F34849}">
      <dgm:prSet/>
      <dgm:spPr/>
      <dgm:t>
        <a:bodyPr/>
        <a:lstStyle/>
        <a:p>
          <a:endParaRPr lang="en-US"/>
        </a:p>
      </dgm:t>
    </dgm:pt>
    <dgm:pt modelId="{3EEAAC9E-E649-447B-8FAC-DAF4171BF4B5}">
      <dgm:prSet phldrT="[Text]"/>
      <dgm:spPr>
        <a:solidFill>
          <a:schemeClr val="accent2">
            <a:lumMod val="20000"/>
            <a:lumOff val="80000"/>
            <a:alpha val="90000"/>
          </a:schemeClr>
        </a:solidFill>
      </dgm:spPr>
      <dgm:t>
        <a:bodyPr/>
        <a:lstStyle/>
        <a:p>
          <a:r>
            <a:rPr lang="en-US" dirty="0"/>
            <a:t>No social security </a:t>
          </a:r>
        </a:p>
      </dgm:t>
    </dgm:pt>
    <dgm:pt modelId="{255D2493-E9E4-43FB-8A51-FA6771AFE8CA}" type="parTrans" cxnId="{8242D6D1-3BC4-4435-A995-3F98E248BAC4}">
      <dgm:prSet/>
      <dgm:spPr/>
      <dgm:t>
        <a:bodyPr/>
        <a:lstStyle/>
        <a:p>
          <a:endParaRPr lang="en-US"/>
        </a:p>
      </dgm:t>
    </dgm:pt>
    <dgm:pt modelId="{C19C9C66-5E69-4756-B9B1-87A1F82B3EC3}" type="sibTrans" cxnId="{8242D6D1-3BC4-4435-A995-3F98E248BAC4}">
      <dgm:prSet/>
      <dgm:spPr/>
      <dgm:t>
        <a:bodyPr/>
        <a:lstStyle/>
        <a:p>
          <a:endParaRPr lang="en-US"/>
        </a:p>
      </dgm:t>
    </dgm:pt>
    <dgm:pt modelId="{31D954B9-72E9-421E-8B00-41FA7903FB37}">
      <dgm:prSet phldrT="[Text]"/>
      <dgm:spPr>
        <a:solidFill>
          <a:schemeClr val="accent2">
            <a:lumMod val="20000"/>
            <a:lumOff val="80000"/>
            <a:alpha val="90000"/>
          </a:schemeClr>
        </a:solidFill>
      </dgm:spPr>
      <dgm:t>
        <a:bodyPr/>
        <a:lstStyle/>
        <a:p>
          <a:r>
            <a:rPr lang="en-US" dirty="0"/>
            <a:t>Same as informal</a:t>
          </a:r>
        </a:p>
      </dgm:t>
    </dgm:pt>
    <dgm:pt modelId="{E3F1BC3C-A3E0-42CB-965A-C30AC5887E81}" type="parTrans" cxnId="{6FF6EEAF-A974-4A8B-BA21-5FE5E044B3A6}">
      <dgm:prSet/>
      <dgm:spPr/>
      <dgm:t>
        <a:bodyPr/>
        <a:lstStyle/>
        <a:p>
          <a:endParaRPr lang="en-US"/>
        </a:p>
      </dgm:t>
    </dgm:pt>
    <dgm:pt modelId="{C020AD99-90F2-4B7B-9FA3-1D4F49FF2EF8}" type="sibTrans" cxnId="{6FF6EEAF-A974-4A8B-BA21-5FE5E044B3A6}">
      <dgm:prSet/>
      <dgm:spPr/>
      <dgm:t>
        <a:bodyPr/>
        <a:lstStyle/>
        <a:p>
          <a:endParaRPr lang="en-US"/>
        </a:p>
      </dgm:t>
    </dgm:pt>
    <dgm:pt modelId="{D98655B3-7C4A-4EF4-BFED-C69068F84FDA}">
      <dgm:prSet phldrT="[Text]"/>
      <dgm:spPr>
        <a:solidFill>
          <a:srgbClr val="00B050"/>
        </a:solidFill>
      </dgm:spPr>
      <dgm:t>
        <a:bodyPr/>
        <a:lstStyle/>
        <a:p>
          <a:r>
            <a:rPr lang="en-US" dirty="0"/>
            <a:t>Formal</a:t>
          </a:r>
        </a:p>
      </dgm:t>
    </dgm:pt>
    <dgm:pt modelId="{543F1092-C6FB-4787-865A-70A68E08C27B}" type="parTrans" cxnId="{FE3BFB8C-4DD3-48AD-B518-D44B15DC857F}">
      <dgm:prSet/>
      <dgm:spPr/>
      <dgm:t>
        <a:bodyPr/>
        <a:lstStyle/>
        <a:p>
          <a:endParaRPr lang="en-US"/>
        </a:p>
      </dgm:t>
    </dgm:pt>
    <dgm:pt modelId="{6137B962-A1D4-4D17-A07E-B2EBF40037A7}" type="sibTrans" cxnId="{FE3BFB8C-4DD3-48AD-B518-D44B15DC857F}">
      <dgm:prSet/>
      <dgm:spPr/>
      <dgm:t>
        <a:bodyPr/>
        <a:lstStyle/>
        <a:p>
          <a:endParaRPr lang="en-US"/>
        </a:p>
      </dgm:t>
    </dgm:pt>
    <dgm:pt modelId="{A11A69BD-4D80-4B20-87D4-CC6B07FFCA12}">
      <dgm:prSet phldrT="[Text]" custT="1"/>
      <dgm:spPr/>
      <dgm:t>
        <a:bodyPr/>
        <a:lstStyle/>
        <a:p>
          <a:r>
            <a:rPr lang="en-US" sz="2000" dirty="0"/>
            <a:t>Yes</a:t>
          </a:r>
        </a:p>
      </dgm:t>
    </dgm:pt>
    <dgm:pt modelId="{50AE9693-358A-4A4C-9FE2-4BE9F629F49A}" type="parTrans" cxnId="{FE06EAFA-0035-461F-B956-53025DC26C9F}">
      <dgm:prSet/>
      <dgm:spPr/>
      <dgm:t>
        <a:bodyPr/>
        <a:lstStyle/>
        <a:p>
          <a:endParaRPr lang="en-US"/>
        </a:p>
      </dgm:t>
    </dgm:pt>
    <dgm:pt modelId="{AEFA0EA0-43A8-4CBE-9198-F5D86AD9750C}" type="sibTrans" cxnId="{FE06EAFA-0035-461F-B956-53025DC26C9F}">
      <dgm:prSet/>
      <dgm:spPr/>
      <dgm:t>
        <a:bodyPr/>
        <a:lstStyle/>
        <a:p>
          <a:endParaRPr lang="en-US"/>
        </a:p>
      </dgm:t>
    </dgm:pt>
    <dgm:pt modelId="{9EB7EA1F-310F-4EEB-B9BF-3BB3FF47459B}">
      <dgm:prSet phldrT="[Text]" custT="1"/>
      <dgm:spPr/>
      <dgm:t>
        <a:bodyPr/>
        <a:lstStyle/>
        <a:p>
          <a:r>
            <a:rPr lang="en-US" sz="2000" dirty="0"/>
            <a:t>Yes</a:t>
          </a:r>
        </a:p>
      </dgm:t>
    </dgm:pt>
    <dgm:pt modelId="{C944E509-654F-4703-B6DC-10F7B5A50938}" type="parTrans" cxnId="{3AA9110F-EF12-45F8-A2B5-D9023726B97B}">
      <dgm:prSet/>
      <dgm:spPr/>
      <dgm:t>
        <a:bodyPr/>
        <a:lstStyle/>
        <a:p>
          <a:endParaRPr lang="en-US"/>
        </a:p>
      </dgm:t>
    </dgm:pt>
    <dgm:pt modelId="{6260A6A6-3019-41E4-974F-1F8459AB8F90}" type="sibTrans" cxnId="{3AA9110F-EF12-45F8-A2B5-D9023726B97B}">
      <dgm:prSet/>
      <dgm:spPr/>
      <dgm:t>
        <a:bodyPr/>
        <a:lstStyle/>
        <a:p>
          <a:endParaRPr lang="en-US"/>
        </a:p>
      </dgm:t>
    </dgm:pt>
    <dgm:pt modelId="{C1F95E3B-0B48-458F-8B73-C07B27FA7D8A}">
      <dgm:prSet phldrT="[Text]" custT="1"/>
      <dgm:spPr/>
      <dgm:t>
        <a:bodyPr/>
        <a:lstStyle/>
        <a:p>
          <a:r>
            <a:rPr lang="en-US" sz="2000" dirty="0"/>
            <a:t>accumulated</a:t>
          </a:r>
        </a:p>
      </dgm:t>
    </dgm:pt>
    <dgm:pt modelId="{8DF5722F-A46F-4EB9-9023-23BD0AB555DC}" type="parTrans" cxnId="{FD4ED91C-FE39-463E-8E48-FCDA8B1428F6}">
      <dgm:prSet/>
      <dgm:spPr/>
      <dgm:t>
        <a:bodyPr/>
        <a:lstStyle/>
        <a:p>
          <a:endParaRPr lang="en-US"/>
        </a:p>
      </dgm:t>
    </dgm:pt>
    <dgm:pt modelId="{2E73D188-6611-4D08-9FF9-4C8484C2EB26}" type="sibTrans" cxnId="{FD4ED91C-FE39-463E-8E48-FCDA8B1428F6}">
      <dgm:prSet/>
      <dgm:spPr/>
      <dgm:t>
        <a:bodyPr/>
        <a:lstStyle/>
        <a:p>
          <a:endParaRPr lang="en-US"/>
        </a:p>
      </dgm:t>
    </dgm:pt>
    <dgm:pt modelId="{620ED4F0-BCC5-420F-AD32-CCC3BEE3424A}" type="pres">
      <dgm:prSet presAssocID="{1140AD58-8BC0-4CCD-862E-1EA50CA35D23}" presName="diagram" presStyleCnt="0">
        <dgm:presLayoutVars>
          <dgm:chPref val="1"/>
          <dgm:dir/>
          <dgm:animOne val="branch"/>
          <dgm:animLvl val="lvl"/>
          <dgm:resizeHandles/>
        </dgm:presLayoutVars>
      </dgm:prSet>
      <dgm:spPr/>
    </dgm:pt>
    <dgm:pt modelId="{3E2A9FE2-6BA0-4615-9759-74C25D814C0D}" type="pres">
      <dgm:prSet presAssocID="{56629C95-9CEA-4813-83CC-9931A4BFFF0F}" presName="root" presStyleCnt="0"/>
      <dgm:spPr/>
    </dgm:pt>
    <dgm:pt modelId="{F32EA14F-E77C-4E38-8028-9196CD805209}" type="pres">
      <dgm:prSet presAssocID="{56629C95-9CEA-4813-83CC-9931A4BFFF0F}" presName="rootComposite" presStyleCnt="0"/>
      <dgm:spPr/>
    </dgm:pt>
    <dgm:pt modelId="{2D11113D-9913-4542-8708-128F086A5085}" type="pres">
      <dgm:prSet presAssocID="{56629C95-9CEA-4813-83CC-9931A4BFFF0F}" presName="rootText" presStyleLbl="node1" presStyleIdx="0" presStyleCnt="4"/>
      <dgm:spPr/>
    </dgm:pt>
    <dgm:pt modelId="{3A58034B-FD38-49F8-92C3-52D7EE5F9EFF}" type="pres">
      <dgm:prSet presAssocID="{56629C95-9CEA-4813-83CC-9931A4BFFF0F}" presName="rootConnector" presStyleLbl="node1" presStyleIdx="0" presStyleCnt="4"/>
      <dgm:spPr/>
    </dgm:pt>
    <dgm:pt modelId="{07873CA8-6648-49BF-A00E-701705AEA453}" type="pres">
      <dgm:prSet presAssocID="{56629C95-9CEA-4813-83CC-9931A4BFFF0F}" presName="childShape" presStyleCnt="0"/>
      <dgm:spPr/>
    </dgm:pt>
    <dgm:pt modelId="{0D163256-489D-4D3E-9938-9901CC5E7957}" type="pres">
      <dgm:prSet presAssocID="{F574B461-C9A2-4F24-A72E-0C7225BF792D}" presName="Name13" presStyleLbl="parChTrans1D2" presStyleIdx="0" presStyleCnt="12"/>
      <dgm:spPr/>
    </dgm:pt>
    <dgm:pt modelId="{752F0D3A-F999-47AB-BC95-408C18ED8063}" type="pres">
      <dgm:prSet presAssocID="{45D8835D-8ADA-4F87-809E-4CD8555F2BF0}" presName="childText" presStyleLbl="bgAcc1" presStyleIdx="0" presStyleCnt="12">
        <dgm:presLayoutVars>
          <dgm:bulletEnabled val="1"/>
        </dgm:presLayoutVars>
      </dgm:prSet>
      <dgm:spPr/>
    </dgm:pt>
    <dgm:pt modelId="{B4207313-9AED-42EA-B224-D7FAE7F75E42}" type="pres">
      <dgm:prSet presAssocID="{E93A8694-8B92-413A-BF5D-9FC2C11B462A}" presName="Name13" presStyleLbl="parChTrans1D2" presStyleIdx="1" presStyleCnt="12"/>
      <dgm:spPr/>
    </dgm:pt>
    <dgm:pt modelId="{36CF660D-11A9-43C9-8D5C-3E6DF5D00218}" type="pres">
      <dgm:prSet presAssocID="{02C6D45C-DC26-416E-89AC-144FCD908F51}" presName="childText" presStyleLbl="bgAcc1" presStyleIdx="1" presStyleCnt="12">
        <dgm:presLayoutVars>
          <dgm:bulletEnabled val="1"/>
        </dgm:presLayoutVars>
      </dgm:prSet>
      <dgm:spPr/>
    </dgm:pt>
    <dgm:pt modelId="{D9BE41E2-F77D-48EE-AA93-7B0167415A30}" type="pres">
      <dgm:prSet presAssocID="{EF4D056A-DD89-4CE5-AF87-3428A2D4B548}" presName="Name13" presStyleLbl="parChTrans1D2" presStyleIdx="2" presStyleCnt="12"/>
      <dgm:spPr/>
    </dgm:pt>
    <dgm:pt modelId="{6D1D909C-8A3E-416A-87CA-354A368D8C48}" type="pres">
      <dgm:prSet presAssocID="{DB0AC6E4-2A87-483E-A1CE-C1702D89F310}" presName="childText" presStyleLbl="bgAcc1" presStyleIdx="2" presStyleCnt="12">
        <dgm:presLayoutVars>
          <dgm:bulletEnabled val="1"/>
        </dgm:presLayoutVars>
      </dgm:prSet>
      <dgm:spPr/>
    </dgm:pt>
    <dgm:pt modelId="{91D342E2-4030-410C-A3D7-37ABB9860C67}" type="pres">
      <dgm:prSet presAssocID="{D98655B3-7C4A-4EF4-BFED-C69068F84FDA}" presName="root" presStyleCnt="0"/>
      <dgm:spPr/>
    </dgm:pt>
    <dgm:pt modelId="{61E1EEF8-8901-406C-8435-B423CF451500}" type="pres">
      <dgm:prSet presAssocID="{D98655B3-7C4A-4EF4-BFED-C69068F84FDA}" presName="rootComposite" presStyleCnt="0"/>
      <dgm:spPr/>
    </dgm:pt>
    <dgm:pt modelId="{52B43396-BA92-4189-A6B6-5BF9DC827E6F}" type="pres">
      <dgm:prSet presAssocID="{D98655B3-7C4A-4EF4-BFED-C69068F84FDA}" presName="rootText" presStyleLbl="node1" presStyleIdx="1" presStyleCnt="4"/>
      <dgm:spPr/>
    </dgm:pt>
    <dgm:pt modelId="{1B18550E-EB0F-4001-B51C-C3F20A69DC97}" type="pres">
      <dgm:prSet presAssocID="{D98655B3-7C4A-4EF4-BFED-C69068F84FDA}" presName="rootConnector" presStyleLbl="node1" presStyleIdx="1" presStyleCnt="4"/>
      <dgm:spPr/>
    </dgm:pt>
    <dgm:pt modelId="{DA12964F-51EB-41DC-9CD3-6C1955FD75F0}" type="pres">
      <dgm:prSet presAssocID="{D98655B3-7C4A-4EF4-BFED-C69068F84FDA}" presName="childShape" presStyleCnt="0"/>
      <dgm:spPr/>
    </dgm:pt>
    <dgm:pt modelId="{3E11C5CB-40E5-4DC8-83D3-850320CF5E9A}" type="pres">
      <dgm:prSet presAssocID="{50AE9693-358A-4A4C-9FE2-4BE9F629F49A}" presName="Name13" presStyleLbl="parChTrans1D2" presStyleIdx="3" presStyleCnt="12"/>
      <dgm:spPr/>
    </dgm:pt>
    <dgm:pt modelId="{4AF583D7-79F3-47AD-AE2A-D644423D25B4}" type="pres">
      <dgm:prSet presAssocID="{A11A69BD-4D80-4B20-87D4-CC6B07FFCA12}" presName="childText" presStyleLbl="bgAcc1" presStyleIdx="3" presStyleCnt="12">
        <dgm:presLayoutVars>
          <dgm:bulletEnabled val="1"/>
        </dgm:presLayoutVars>
      </dgm:prSet>
      <dgm:spPr/>
    </dgm:pt>
    <dgm:pt modelId="{50F55442-88D2-4E06-9EBB-221585ACE975}" type="pres">
      <dgm:prSet presAssocID="{C944E509-654F-4703-B6DC-10F7B5A50938}" presName="Name13" presStyleLbl="parChTrans1D2" presStyleIdx="4" presStyleCnt="12"/>
      <dgm:spPr/>
    </dgm:pt>
    <dgm:pt modelId="{CD9F9AF9-7AE6-4E24-A1AA-D1D1A5104C71}" type="pres">
      <dgm:prSet presAssocID="{9EB7EA1F-310F-4EEB-B9BF-3BB3FF47459B}" presName="childText" presStyleLbl="bgAcc1" presStyleIdx="4" presStyleCnt="12">
        <dgm:presLayoutVars>
          <dgm:bulletEnabled val="1"/>
        </dgm:presLayoutVars>
      </dgm:prSet>
      <dgm:spPr/>
    </dgm:pt>
    <dgm:pt modelId="{FB3B846E-18E4-43BE-81D4-D36D237B7BB5}" type="pres">
      <dgm:prSet presAssocID="{8DF5722F-A46F-4EB9-9023-23BD0AB555DC}" presName="Name13" presStyleLbl="parChTrans1D2" presStyleIdx="5" presStyleCnt="12"/>
      <dgm:spPr/>
    </dgm:pt>
    <dgm:pt modelId="{F6735224-9071-47A5-AB45-86723EDAF95F}" type="pres">
      <dgm:prSet presAssocID="{C1F95E3B-0B48-458F-8B73-C07B27FA7D8A}" presName="childText" presStyleLbl="bgAcc1" presStyleIdx="5" presStyleCnt="12">
        <dgm:presLayoutVars>
          <dgm:bulletEnabled val="1"/>
        </dgm:presLayoutVars>
      </dgm:prSet>
      <dgm:spPr/>
    </dgm:pt>
    <dgm:pt modelId="{005F4EE9-81E4-480C-B7AC-51AB4DA2448C}" type="pres">
      <dgm:prSet presAssocID="{D7B24ED8-5159-423D-953A-2A2ACA26D013}" presName="root" presStyleCnt="0"/>
      <dgm:spPr/>
    </dgm:pt>
    <dgm:pt modelId="{F45A8CD2-49FA-422D-9DEB-3B29B521D360}" type="pres">
      <dgm:prSet presAssocID="{D7B24ED8-5159-423D-953A-2A2ACA26D013}" presName="rootComposite" presStyleCnt="0"/>
      <dgm:spPr/>
    </dgm:pt>
    <dgm:pt modelId="{EE42E673-C786-4FF3-9DA9-E2E2B1A18199}" type="pres">
      <dgm:prSet presAssocID="{D7B24ED8-5159-423D-953A-2A2ACA26D013}" presName="rootText" presStyleLbl="node1" presStyleIdx="2" presStyleCnt="4"/>
      <dgm:spPr/>
    </dgm:pt>
    <dgm:pt modelId="{99964B0E-F7FE-4F66-AB9A-E00B29B66026}" type="pres">
      <dgm:prSet presAssocID="{D7B24ED8-5159-423D-953A-2A2ACA26D013}" presName="rootConnector" presStyleLbl="node1" presStyleIdx="2" presStyleCnt="4"/>
      <dgm:spPr/>
    </dgm:pt>
    <dgm:pt modelId="{A3D66216-748C-4B2F-9B53-39C6F3EC84E2}" type="pres">
      <dgm:prSet presAssocID="{D7B24ED8-5159-423D-953A-2A2ACA26D013}" presName="childShape" presStyleCnt="0"/>
      <dgm:spPr/>
    </dgm:pt>
    <dgm:pt modelId="{09A7EBAC-BD31-42AF-AAC7-42ECEA55CF09}" type="pres">
      <dgm:prSet presAssocID="{F8014573-39B8-492A-959B-B39235D09CF8}" presName="Name13" presStyleLbl="parChTrans1D2" presStyleIdx="6" presStyleCnt="12"/>
      <dgm:spPr/>
    </dgm:pt>
    <dgm:pt modelId="{CF2A8C57-50EC-4038-8050-09CC166FFD15}" type="pres">
      <dgm:prSet presAssocID="{43C94371-5D37-4B13-97DF-D52112D3BEF1}" presName="childText" presStyleLbl="bgAcc1" presStyleIdx="6" presStyleCnt="12">
        <dgm:presLayoutVars>
          <dgm:bulletEnabled val="1"/>
        </dgm:presLayoutVars>
      </dgm:prSet>
      <dgm:spPr/>
    </dgm:pt>
    <dgm:pt modelId="{2D65A2CF-438B-4B54-AC34-14CC9D329D83}" type="pres">
      <dgm:prSet presAssocID="{3B2C7BAB-41E1-43B2-83F8-F3797D064D3A}" presName="Name13" presStyleLbl="parChTrans1D2" presStyleIdx="7" presStyleCnt="12"/>
      <dgm:spPr/>
    </dgm:pt>
    <dgm:pt modelId="{797DA401-D72C-4E0D-82D3-53E509A67364}" type="pres">
      <dgm:prSet presAssocID="{4D98431B-171D-4880-A06E-3EE13CE31B87}" presName="childText" presStyleLbl="bgAcc1" presStyleIdx="7" presStyleCnt="12">
        <dgm:presLayoutVars>
          <dgm:bulletEnabled val="1"/>
        </dgm:presLayoutVars>
      </dgm:prSet>
      <dgm:spPr/>
    </dgm:pt>
    <dgm:pt modelId="{A3A68BE0-5557-44A9-9568-706BD6E864BA}" type="pres">
      <dgm:prSet presAssocID="{91778E8E-CA17-4C5B-B318-EE3F5482A9EF}" presName="Name13" presStyleLbl="parChTrans1D2" presStyleIdx="8" presStyleCnt="12"/>
      <dgm:spPr/>
    </dgm:pt>
    <dgm:pt modelId="{E9B7B77B-5895-4B4D-A45B-6A7FD95E8AE9}" type="pres">
      <dgm:prSet presAssocID="{97B2C4E3-3DF1-419F-AF72-C54AE0BFF156}" presName="childText" presStyleLbl="bgAcc1" presStyleIdx="8" presStyleCnt="12">
        <dgm:presLayoutVars>
          <dgm:bulletEnabled val="1"/>
        </dgm:presLayoutVars>
      </dgm:prSet>
      <dgm:spPr/>
    </dgm:pt>
    <dgm:pt modelId="{DD85AC5E-DE02-4E39-A730-94786F0E7457}" type="pres">
      <dgm:prSet presAssocID="{8A555899-6CC5-4C1B-B1AB-AE7E6457B356}" presName="root" presStyleCnt="0"/>
      <dgm:spPr/>
    </dgm:pt>
    <dgm:pt modelId="{83E56E8A-CCA9-48D9-BAA1-926D6F26DC1E}" type="pres">
      <dgm:prSet presAssocID="{8A555899-6CC5-4C1B-B1AB-AE7E6457B356}" presName="rootComposite" presStyleCnt="0"/>
      <dgm:spPr/>
    </dgm:pt>
    <dgm:pt modelId="{E46233FD-7573-4811-9D5B-815CF924CAB1}" type="pres">
      <dgm:prSet presAssocID="{8A555899-6CC5-4C1B-B1AB-AE7E6457B356}" presName="rootText" presStyleLbl="node1" presStyleIdx="3" presStyleCnt="4"/>
      <dgm:spPr/>
    </dgm:pt>
    <dgm:pt modelId="{0D39634B-D9AF-490D-BF5E-9F2989938A3D}" type="pres">
      <dgm:prSet presAssocID="{8A555899-6CC5-4C1B-B1AB-AE7E6457B356}" presName="rootConnector" presStyleLbl="node1" presStyleIdx="3" presStyleCnt="4"/>
      <dgm:spPr/>
    </dgm:pt>
    <dgm:pt modelId="{69E1EB79-4BBC-4921-9D20-9FF6DF848273}" type="pres">
      <dgm:prSet presAssocID="{8A555899-6CC5-4C1B-B1AB-AE7E6457B356}" presName="childShape" presStyleCnt="0"/>
      <dgm:spPr/>
    </dgm:pt>
    <dgm:pt modelId="{44E35FD3-62BC-4DF0-A547-EBCA0FA37228}" type="pres">
      <dgm:prSet presAssocID="{4C7693F0-CBCD-4113-92FD-A15B998475C2}" presName="Name13" presStyleLbl="parChTrans1D2" presStyleIdx="9" presStyleCnt="12"/>
      <dgm:spPr/>
    </dgm:pt>
    <dgm:pt modelId="{1C93DDF9-FDB8-4FC5-9978-23301C00CB51}" type="pres">
      <dgm:prSet presAssocID="{9682F93E-2C44-4520-B688-3058CE8451E2}" presName="childText" presStyleLbl="bgAcc1" presStyleIdx="9" presStyleCnt="12">
        <dgm:presLayoutVars>
          <dgm:bulletEnabled val="1"/>
        </dgm:presLayoutVars>
      </dgm:prSet>
      <dgm:spPr/>
    </dgm:pt>
    <dgm:pt modelId="{9B003A93-F818-4075-8D32-F1C39ABE2EBC}" type="pres">
      <dgm:prSet presAssocID="{255D2493-E9E4-43FB-8A51-FA6771AFE8CA}" presName="Name13" presStyleLbl="parChTrans1D2" presStyleIdx="10" presStyleCnt="12"/>
      <dgm:spPr/>
    </dgm:pt>
    <dgm:pt modelId="{DDF401B7-C11E-4BF5-AFD0-2E3DA34E9303}" type="pres">
      <dgm:prSet presAssocID="{3EEAAC9E-E649-447B-8FAC-DAF4171BF4B5}" presName="childText" presStyleLbl="bgAcc1" presStyleIdx="10" presStyleCnt="12">
        <dgm:presLayoutVars>
          <dgm:bulletEnabled val="1"/>
        </dgm:presLayoutVars>
      </dgm:prSet>
      <dgm:spPr/>
    </dgm:pt>
    <dgm:pt modelId="{1B59FE02-49BA-4F72-8E1B-E00E601E4B9D}" type="pres">
      <dgm:prSet presAssocID="{E3F1BC3C-A3E0-42CB-965A-C30AC5887E81}" presName="Name13" presStyleLbl="parChTrans1D2" presStyleIdx="11" presStyleCnt="12"/>
      <dgm:spPr/>
    </dgm:pt>
    <dgm:pt modelId="{CF4DC3BC-0F35-42D8-A123-3990D69965B9}" type="pres">
      <dgm:prSet presAssocID="{31D954B9-72E9-421E-8B00-41FA7903FB37}" presName="childText" presStyleLbl="bgAcc1" presStyleIdx="11" presStyleCnt="12">
        <dgm:presLayoutVars>
          <dgm:bulletEnabled val="1"/>
        </dgm:presLayoutVars>
      </dgm:prSet>
      <dgm:spPr/>
    </dgm:pt>
  </dgm:ptLst>
  <dgm:cxnLst>
    <dgm:cxn modelId="{FA69609F-1422-4542-A161-657DC8B978FB}" type="presOf" srcId="{97B2C4E3-3DF1-419F-AF72-C54AE0BFF156}" destId="{E9B7B77B-5895-4B4D-A45B-6A7FD95E8AE9}" srcOrd="0" destOrd="0" presId="urn:microsoft.com/office/officeart/2005/8/layout/hierarchy3"/>
    <dgm:cxn modelId="{C219CC6C-9AC4-45CC-A1F4-5FCBDB9F242B}" type="presOf" srcId="{45D8835D-8ADA-4F87-809E-4CD8555F2BF0}" destId="{752F0D3A-F999-47AB-BC95-408C18ED8063}" srcOrd="0" destOrd="0" presId="urn:microsoft.com/office/officeart/2005/8/layout/hierarchy3"/>
    <dgm:cxn modelId="{75887DBA-920A-4A0E-9A72-7AFEC1EA538F}" type="presOf" srcId="{EF4D056A-DD89-4CE5-AF87-3428A2D4B548}" destId="{D9BE41E2-F77D-48EE-AA93-7B0167415A30}" srcOrd="0" destOrd="0" presId="urn:microsoft.com/office/officeart/2005/8/layout/hierarchy3"/>
    <dgm:cxn modelId="{CD5BCBC7-D216-4EC0-97C3-4835F076F662}" type="presOf" srcId="{C1F95E3B-0B48-458F-8B73-C07B27FA7D8A}" destId="{F6735224-9071-47A5-AB45-86723EDAF95F}" srcOrd="0" destOrd="0" presId="urn:microsoft.com/office/officeart/2005/8/layout/hierarchy3"/>
    <dgm:cxn modelId="{75575450-D638-4144-89AF-50A631471CC9}" type="presOf" srcId="{3B2C7BAB-41E1-43B2-83F8-F3797D064D3A}" destId="{2D65A2CF-438B-4B54-AC34-14CC9D329D83}" srcOrd="0" destOrd="0" presId="urn:microsoft.com/office/officeart/2005/8/layout/hierarchy3"/>
    <dgm:cxn modelId="{ED379384-F30F-42C7-B17C-7AB1565578D4}" type="presOf" srcId="{8DF5722F-A46F-4EB9-9023-23BD0AB555DC}" destId="{FB3B846E-18E4-43BE-81D4-D36D237B7BB5}" srcOrd="0" destOrd="0" presId="urn:microsoft.com/office/officeart/2005/8/layout/hierarchy3"/>
    <dgm:cxn modelId="{40ECB7F5-91CA-405B-B1D1-837556BF12F9}" type="presOf" srcId="{8A555899-6CC5-4C1B-B1AB-AE7E6457B356}" destId="{E46233FD-7573-4811-9D5B-815CF924CAB1}" srcOrd="0" destOrd="0" presId="urn:microsoft.com/office/officeart/2005/8/layout/hierarchy3"/>
    <dgm:cxn modelId="{00EE48EC-7989-4EBC-B42C-F339B8E423C2}" type="presOf" srcId="{8A555899-6CC5-4C1B-B1AB-AE7E6457B356}" destId="{0D39634B-D9AF-490D-BF5E-9F2989938A3D}" srcOrd="1" destOrd="0" presId="urn:microsoft.com/office/officeart/2005/8/layout/hierarchy3"/>
    <dgm:cxn modelId="{C6F085C9-E0BA-486E-9996-096B180D2885}" srcId="{56629C95-9CEA-4813-83CC-9931A4BFFF0F}" destId="{02C6D45C-DC26-416E-89AC-144FCD908F51}" srcOrd="1" destOrd="0" parTransId="{E93A8694-8B92-413A-BF5D-9FC2C11B462A}" sibTransId="{8694E0AB-860A-4C4C-B40E-8EB5E2EBD8B5}"/>
    <dgm:cxn modelId="{7FB39318-2B7A-4F50-A243-718D55BDB26A}" type="presOf" srcId="{D98655B3-7C4A-4EF4-BFED-C69068F84FDA}" destId="{52B43396-BA92-4189-A6B6-5BF9DC827E6F}" srcOrd="0" destOrd="0" presId="urn:microsoft.com/office/officeart/2005/8/layout/hierarchy3"/>
    <dgm:cxn modelId="{B1F89318-A4AC-4EFF-9672-C5D0E4AF1E09}" srcId="{1140AD58-8BC0-4CCD-862E-1EA50CA35D23}" destId="{8A555899-6CC5-4C1B-B1AB-AE7E6457B356}" srcOrd="3" destOrd="0" parTransId="{092D9807-2F2A-4709-A02C-5A17533A80B3}" sibTransId="{4E889A98-2E10-49EE-83A1-5FD76A30307B}"/>
    <dgm:cxn modelId="{C443DA36-E75C-4C3B-8931-B6018B47A014}" type="presOf" srcId="{D7B24ED8-5159-423D-953A-2A2ACA26D013}" destId="{99964B0E-F7FE-4F66-AB9A-E00B29B66026}" srcOrd="1" destOrd="0" presId="urn:microsoft.com/office/officeart/2005/8/layout/hierarchy3"/>
    <dgm:cxn modelId="{6FF6EEAF-A974-4A8B-BA21-5FE5E044B3A6}" srcId="{8A555899-6CC5-4C1B-B1AB-AE7E6457B356}" destId="{31D954B9-72E9-421E-8B00-41FA7903FB37}" srcOrd="2" destOrd="0" parTransId="{E3F1BC3C-A3E0-42CB-965A-C30AC5887E81}" sibTransId="{C020AD99-90F2-4B7B-9FA3-1D4F49FF2EF8}"/>
    <dgm:cxn modelId="{0A30C6E1-BD16-4CBC-A748-23352D00B1E5}" type="presOf" srcId="{F574B461-C9A2-4F24-A72E-0C7225BF792D}" destId="{0D163256-489D-4D3E-9938-9901CC5E7957}" srcOrd="0" destOrd="0" presId="urn:microsoft.com/office/officeart/2005/8/layout/hierarchy3"/>
    <dgm:cxn modelId="{155CE3C3-B671-497A-8D9C-9A1611BAFF41}" type="presOf" srcId="{D7B24ED8-5159-423D-953A-2A2ACA26D013}" destId="{EE42E673-C786-4FF3-9DA9-E2E2B1A18199}" srcOrd="0" destOrd="0" presId="urn:microsoft.com/office/officeart/2005/8/layout/hierarchy3"/>
    <dgm:cxn modelId="{D4CCC2C8-A8FB-485D-9FD3-93C3DEB883F4}" type="presOf" srcId="{31D954B9-72E9-421E-8B00-41FA7903FB37}" destId="{CF4DC3BC-0F35-42D8-A123-3990D69965B9}" srcOrd="0" destOrd="0" presId="urn:microsoft.com/office/officeart/2005/8/layout/hierarchy3"/>
    <dgm:cxn modelId="{650AA010-9C08-48DA-9E24-F84E1BEC5149}" srcId="{56629C95-9CEA-4813-83CC-9931A4BFFF0F}" destId="{45D8835D-8ADA-4F87-809E-4CD8555F2BF0}" srcOrd="0" destOrd="0" parTransId="{F574B461-C9A2-4F24-A72E-0C7225BF792D}" sibTransId="{AE0ABFFC-CC67-426A-8002-248443FF1FAA}"/>
    <dgm:cxn modelId="{FD4ED91C-FE39-463E-8E48-FCDA8B1428F6}" srcId="{D98655B3-7C4A-4EF4-BFED-C69068F84FDA}" destId="{C1F95E3B-0B48-458F-8B73-C07B27FA7D8A}" srcOrd="2" destOrd="0" parTransId="{8DF5722F-A46F-4EB9-9023-23BD0AB555DC}" sibTransId="{2E73D188-6611-4D08-9FF9-4C8484C2EB26}"/>
    <dgm:cxn modelId="{66044101-23A2-4366-A562-9D9DE0F34895}" type="presOf" srcId="{DB0AC6E4-2A87-483E-A1CE-C1702D89F310}" destId="{6D1D909C-8A3E-416A-87CA-354A368D8C48}" srcOrd="0" destOrd="0" presId="urn:microsoft.com/office/officeart/2005/8/layout/hierarchy3"/>
    <dgm:cxn modelId="{26DF4C41-2721-4581-944B-03714DB9065C}" type="presOf" srcId="{56629C95-9CEA-4813-83CC-9931A4BFFF0F}" destId="{3A58034B-FD38-49F8-92C3-52D7EE5F9EFF}" srcOrd="1" destOrd="0" presId="urn:microsoft.com/office/officeart/2005/8/layout/hierarchy3"/>
    <dgm:cxn modelId="{6C7E2D0F-AA81-4DA6-B1F1-77DCB606035D}" type="presOf" srcId="{255D2493-E9E4-43FB-8A51-FA6771AFE8CA}" destId="{9B003A93-F818-4075-8D32-F1C39ABE2EBC}" srcOrd="0" destOrd="0" presId="urn:microsoft.com/office/officeart/2005/8/layout/hierarchy3"/>
    <dgm:cxn modelId="{0F13C049-EB6A-45E0-A1EB-C82997AC8F74}" type="presOf" srcId="{43C94371-5D37-4B13-97DF-D52112D3BEF1}" destId="{CF2A8C57-50EC-4038-8050-09CC166FFD15}" srcOrd="0" destOrd="0" presId="urn:microsoft.com/office/officeart/2005/8/layout/hierarchy3"/>
    <dgm:cxn modelId="{9B173261-8C33-42D6-B571-1D1471937B35}" srcId="{1140AD58-8BC0-4CCD-862E-1EA50CA35D23}" destId="{D7B24ED8-5159-423D-953A-2A2ACA26D013}" srcOrd="2" destOrd="0" parTransId="{1CC84EB0-FF41-4552-98AC-096CA08AFBB7}" sibTransId="{F6EDF37D-FB27-4818-BF73-2C8BA9D2D706}"/>
    <dgm:cxn modelId="{ADFE4A58-3CB3-49CB-8F5B-0C6BBF3A0ABC}" type="presOf" srcId="{4D98431B-171D-4880-A06E-3EE13CE31B87}" destId="{797DA401-D72C-4E0D-82D3-53E509A67364}" srcOrd="0" destOrd="0" presId="urn:microsoft.com/office/officeart/2005/8/layout/hierarchy3"/>
    <dgm:cxn modelId="{E7CCA53D-699D-442E-86B9-428A6D2CD50C}" type="presOf" srcId="{4C7693F0-CBCD-4113-92FD-A15B998475C2}" destId="{44E35FD3-62BC-4DF0-A547-EBCA0FA37228}" srcOrd="0" destOrd="0" presId="urn:microsoft.com/office/officeart/2005/8/layout/hierarchy3"/>
    <dgm:cxn modelId="{003063F4-4A85-4D19-847E-C4F690FEC49D}" type="presOf" srcId="{91778E8E-CA17-4C5B-B318-EE3F5482A9EF}" destId="{A3A68BE0-5557-44A9-9568-706BD6E864BA}" srcOrd="0" destOrd="0" presId="urn:microsoft.com/office/officeart/2005/8/layout/hierarchy3"/>
    <dgm:cxn modelId="{56DE254B-985D-4585-B30E-8F9ED51FDF51}" type="presOf" srcId="{9682F93E-2C44-4520-B688-3058CE8451E2}" destId="{1C93DDF9-FDB8-4FC5-9978-23301C00CB51}" srcOrd="0" destOrd="0" presId="urn:microsoft.com/office/officeart/2005/8/layout/hierarchy3"/>
    <dgm:cxn modelId="{8242D6D1-3BC4-4435-A995-3F98E248BAC4}" srcId="{8A555899-6CC5-4C1B-B1AB-AE7E6457B356}" destId="{3EEAAC9E-E649-447B-8FAC-DAF4171BF4B5}" srcOrd="1" destOrd="0" parTransId="{255D2493-E9E4-43FB-8A51-FA6771AFE8CA}" sibTransId="{C19C9C66-5E69-4756-B9B1-87A1F82B3EC3}"/>
    <dgm:cxn modelId="{15DAD522-77AA-4F0A-8635-307D51449F3D}" srcId="{56629C95-9CEA-4813-83CC-9931A4BFFF0F}" destId="{DB0AC6E4-2A87-483E-A1CE-C1702D89F310}" srcOrd="2" destOrd="0" parTransId="{EF4D056A-DD89-4CE5-AF87-3428A2D4B548}" sibTransId="{B957CBC7-DF38-4CC1-A098-DB50CE06BBC3}"/>
    <dgm:cxn modelId="{F851CF63-EBD0-45E4-817B-A3724FACB9DE}" srcId="{D7B24ED8-5159-423D-953A-2A2ACA26D013}" destId="{43C94371-5D37-4B13-97DF-D52112D3BEF1}" srcOrd="0" destOrd="0" parTransId="{F8014573-39B8-492A-959B-B39235D09CF8}" sibTransId="{E7FF3015-A86A-417E-B9CE-F10B7720D7D9}"/>
    <dgm:cxn modelId="{484F2C87-7676-4CAF-9F65-FD9E1ECFFEA9}" type="presOf" srcId="{F8014573-39B8-492A-959B-B39235D09CF8}" destId="{09A7EBAC-BD31-42AF-AAC7-42ECEA55CF09}" srcOrd="0" destOrd="0" presId="urn:microsoft.com/office/officeart/2005/8/layout/hierarchy3"/>
    <dgm:cxn modelId="{C7BB770D-FF1B-4E79-9443-01E739277406}" type="presOf" srcId="{3EEAAC9E-E649-447B-8FAC-DAF4171BF4B5}" destId="{DDF401B7-C11E-4BF5-AFD0-2E3DA34E9303}" srcOrd="0" destOrd="0" presId="urn:microsoft.com/office/officeart/2005/8/layout/hierarchy3"/>
    <dgm:cxn modelId="{6EEFB578-28EE-457E-AAB1-B22DCC4FA52C}" type="presOf" srcId="{E93A8694-8B92-413A-BF5D-9FC2C11B462A}" destId="{B4207313-9AED-42EA-B224-D7FAE7F75E42}" srcOrd="0" destOrd="0" presId="urn:microsoft.com/office/officeart/2005/8/layout/hierarchy3"/>
    <dgm:cxn modelId="{FE06EAFA-0035-461F-B956-53025DC26C9F}" srcId="{D98655B3-7C4A-4EF4-BFED-C69068F84FDA}" destId="{A11A69BD-4D80-4B20-87D4-CC6B07FFCA12}" srcOrd="0" destOrd="0" parTransId="{50AE9693-358A-4A4C-9FE2-4BE9F629F49A}" sibTransId="{AEFA0EA0-43A8-4CBE-9198-F5D86AD9750C}"/>
    <dgm:cxn modelId="{CAAD3118-DD06-442E-85D3-8FDF5E8C4612}" type="presOf" srcId="{02C6D45C-DC26-416E-89AC-144FCD908F51}" destId="{36CF660D-11A9-43C9-8D5C-3E6DF5D00218}" srcOrd="0" destOrd="0" presId="urn:microsoft.com/office/officeart/2005/8/layout/hierarchy3"/>
    <dgm:cxn modelId="{7B318DC8-8896-48F5-84E4-C973898A730C}" type="presOf" srcId="{9EB7EA1F-310F-4EEB-B9BF-3BB3FF47459B}" destId="{CD9F9AF9-7AE6-4E24-A1AA-D1D1A5104C71}" srcOrd="0" destOrd="0" presId="urn:microsoft.com/office/officeart/2005/8/layout/hierarchy3"/>
    <dgm:cxn modelId="{ACE4E1BF-48AD-4810-BDC5-FE0A9AD57D42}" type="presOf" srcId="{C944E509-654F-4703-B6DC-10F7B5A50938}" destId="{50F55442-88D2-4E06-9EBB-221585ACE975}" srcOrd="0" destOrd="0" presId="urn:microsoft.com/office/officeart/2005/8/layout/hierarchy3"/>
    <dgm:cxn modelId="{E348BB62-87F5-4F79-8AD0-2DDF683DA530}" type="presOf" srcId="{A11A69BD-4D80-4B20-87D4-CC6B07FFCA12}" destId="{4AF583D7-79F3-47AD-AE2A-D644423D25B4}" srcOrd="0" destOrd="0" presId="urn:microsoft.com/office/officeart/2005/8/layout/hierarchy3"/>
    <dgm:cxn modelId="{587F5B73-9089-4D84-A9F6-A99790E58C41}" srcId="{8A555899-6CC5-4C1B-B1AB-AE7E6457B356}" destId="{9682F93E-2C44-4520-B688-3058CE8451E2}" srcOrd="0" destOrd="0" parTransId="{4C7693F0-CBCD-4113-92FD-A15B998475C2}" sibTransId="{0BA2D714-0285-471A-9824-DD786393CB93}"/>
    <dgm:cxn modelId="{427193D7-44A0-4C35-A8DD-50E4F5F34849}" srcId="{D7B24ED8-5159-423D-953A-2A2ACA26D013}" destId="{97B2C4E3-3DF1-419F-AF72-C54AE0BFF156}" srcOrd="2" destOrd="0" parTransId="{91778E8E-CA17-4C5B-B318-EE3F5482A9EF}" sibTransId="{C6848750-A27B-4BAC-9A73-C9C588361C02}"/>
    <dgm:cxn modelId="{704243FB-8719-4596-97F7-C52EFEC2515E}" type="presOf" srcId="{50AE9693-358A-4A4C-9FE2-4BE9F629F49A}" destId="{3E11C5CB-40E5-4DC8-83D3-850320CF5E9A}" srcOrd="0" destOrd="0" presId="urn:microsoft.com/office/officeart/2005/8/layout/hierarchy3"/>
    <dgm:cxn modelId="{FDABD216-2FFE-4149-AD18-D7A652BFFDC3}" type="presOf" srcId="{56629C95-9CEA-4813-83CC-9931A4BFFF0F}" destId="{2D11113D-9913-4542-8708-128F086A5085}" srcOrd="0" destOrd="0" presId="urn:microsoft.com/office/officeart/2005/8/layout/hierarchy3"/>
    <dgm:cxn modelId="{3AA9110F-EF12-45F8-A2B5-D9023726B97B}" srcId="{D98655B3-7C4A-4EF4-BFED-C69068F84FDA}" destId="{9EB7EA1F-310F-4EEB-B9BF-3BB3FF47459B}" srcOrd="1" destOrd="0" parTransId="{C944E509-654F-4703-B6DC-10F7B5A50938}" sibTransId="{6260A6A6-3019-41E4-974F-1F8459AB8F90}"/>
    <dgm:cxn modelId="{3C04B872-CC1B-4926-8159-228FAB7BE76A}" type="presOf" srcId="{1140AD58-8BC0-4CCD-862E-1EA50CA35D23}" destId="{620ED4F0-BCC5-420F-AD32-CCC3BEE3424A}" srcOrd="0" destOrd="0" presId="urn:microsoft.com/office/officeart/2005/8/layout/hierarchy3"/>
    <dgm:cxn modelId="{41513F75-0CAA-4A99-983E-39634FB492C6}" type="presOf" srcId="{D98655B3-7C4A-4EF4-BFED-C69068F84FDA}" destId="{1B18550E-EB0F-4001-B51C-C3F20A69DC97}" srcOrd="1" destOrd="0" presId="urn:microsoft.com/office/officeart/2005/8/layout/hierarchy3"/>
    <dgm:cxn modelId="{844FE668-9A6A-4515-99D8-211E3F8373BF}" type="presOf" srcId="{E3F1BC3C-A3E0-42CB-965A-C30AC5887E81}" destId="{1B59FE02-49BA-4F72-8E1B-E00E601E4B9D}" srcOrd="0" destOrd="0" presId="urn:microsoft.com/office/officeart/2005/8/layout/hierarchy3"/>
    <dgm:cxn modelId="{FE3BFB8C-4DD3-48AD-B518-D44B15DC857F}" srcId="{1140AD58-8BC0-4CCD-862E-1EA50CA35D23}" destId="{D98655B3-7C4A-4EF4-BFED-C69068F84FDA}" srcOrd="1" destOrd="0" parTransId="{543F1092-C6FB-4787-865A-70A68E08C27B}" sibTransId="{6137B962-A1D4-4D17-A07E-B2EBF40037A7}"/>
    <dgm:cxn modelId="{FF6A7AB8-A6AD-403D-9B81-6C534EFA5729}" srcId="{D7B24ED8-5159-423D-953A-2A2ACA26D013}" destId="{4D98431B-171D-4880-A06E-3EE13CE31B87}" srcOrd="1" destOrd="0" parTransId="{3B2C7BAB-41E1-43B2-83F8-F3797D064D3A}" sibTransId="{7BB271D5-1267-4376-A2A3-2879FA32E680}"/>
    <dgm:cxn modelId="{6588EECF-E60D-416E-9CA6-E892E398F171}" srcId="{1140AD58-8BC0-4CCD-862E-1EA50CA35D23}" destId="{56629C95-9CEA-4813-83CC-9931A4BFFF0F}" srcOrd="0" destOrd="0" parTransId="{91C41BFD-B1D9-419F-9D65-19A83B9EDDE0}" sibTransId="{0B9D7A6D-F912-4290-AC67-9CC66EA7A2A5}"/>
    <dgm:cxn modelId="{BDAF15CF-E652-421F-BB1C-2E8F29E0DB80}" type="presParOf" srcId="{620ED4F0-BCC5-420F-AD32-CCC3BEE3424A}" destId="{3E2A9FE2-6BA0-4615-9759-74C25D814C0D}" srcOrd="0" destOrd="0" presId="urn:microsoft.com/office/officeart/2005/8/layout/hierarchy3"/>
    <dgm:cxn modelId="{2419DF6F-7FF8-4C20-A8B4-A2EB9086F357}" type="presParOf" srcId="{3E2A9FE2-6BA0-4615-9759-74C25D814C0D}" destId="{F32EA14F-E77C-4E38-8028-9196CD805209}" srcOrd="0" destOrd="0" presId="urn:microsoft.com/office/officeart/2005/8/layout/hierarchy3"/>
    <dgm:cxn modelId="{4C7A86FE-867B-4217-B35F-FD768EB04CBF}" type="presParOf" srcId="{F32EA14F-E77C-4E38-8028-9196CD805209}" destId="{2D11113D-9913-4542-8708-128F086A5085}" srcOrd="0" destOrd="0" presId="urn:microsoft.com/office/officeart/2005/8/layout/hierarchy3"/>
    <dgm:cxn modelId="{CD0B843C-AB6F-45E8-9736-802629534C43}" type="presParOf" srcId="{F32EA14F-E77C-4E38-8028-9196CD805209}" destId="{3A58034B-FD38-49F8-92C3-52D7EE5F9EFF}" srcOrd="1" destOrd="0" presId="urn:microsoft.com/office/officeart/2005/8/layout/hierarchy3"/>
    <dgm:cxn modelId="{9A1E98A6-4108-4CB2-917F-035F701DEDAF}" type="presParOf" srcId="{3E2A9FE2-6BA0-4615-9759-74C25D814C0D}" destId="{07873CA8-6648-49BF-A00E-701705AEA453}" srcOrd="1" destOrd="0" presId="urn:microsoft.com/office/officeart/2005/8/layout/hierarchy3"/>
    <dgm:cxn modelId="{3FC73F5B-EBFF-478C-9E6A-7E5CF11F0D87}" type="presParOf" srcId="{07873CA8-6648-49BF-A00E-701705AEA453}" destId="{0D163256-489D-4D3E-9938-9901CC5E7957}" srcOrd="0" destOrd="0" presId="urn:microsoft.com/office/officeart/2005/8/layout/hierarchy3"/>
    <dgm:cxn modelId="{B734A458-CD78-4AF3-A2B2-DCE8E04152A8}" type="presParOf" srcId="{07873CA8-6648-49BF-A00E-701705AEA453}" destId="{752F0D3A-F999-47AB-BC95-408C18ED8063}" srcOrd="1" destOrd="0" presId="urn:microsoft.com/office/officeart/2005/8/layout/hierarchy3"/>
    <dgm:cxn modelId="{7B8FB692-D366-453E-8AF8-BD99D01D1A3F}" type="presParOf" srcId="{07873CA8-6648-49BF-A00E-701705AEA453}" destId="{B4207313-9AED-42EA-B224-D7FAE7F75E42}" srcOrd="2" destOrd="0" presId="urn:microsoft.com/office/officeart/2005/8/layout/hierarchy3"/>
    <dgm:cxn modelId="{191F7DB7-108D-4A4D-8D43-87E43AF921EE}" type="presParOf" srcId="{07873CA8-6648-49BF-A00E-701705AEA453}" destId="{36CF660D-11A9-43C9-8D5C-3E6DF5D00218}" srcOrd="3" destOrd="0" presId="urn:microsoft.com/office/officeart/2005/8/layout/hierarchy3"/>
    <dgm:cxn modelId="{E960D005-1CDD-464B-8745-4E9526AB2054}" type="presParOf" srcId="{07873CA8-6648-49BF-A00E-701705AEA453}" destId="{D9BE41E2-F77D-48EE-AA93-7B0167415A30}" srcOrd="4" destOrd="0" presId="urn:microsoft.com/office/officeart/2005/8/layout/hierarchy3"/>
    <dgm:cxn modelId="{F1351EFB-C801-44BF-B2A9-BBB99B12AB0B}" type="presParOf" srcId="{07873CA8-6648-49BF-A00E-701705AEA453}" destId="{6D1D909C-8A3E-416A-87CA-354A368D8C48}" srcOrd="5" destOrd="0" presId="urn:microsoft.com/office/officeart/2005/8/layout/hierarchy3"/>
    <dgm:cxn modelId="{C3E8C553-FB7F-4360-8F81-0CDFCDFC2CA9}" type="presParOf" srcId="{620ED4F0-BCC5-420F-AD32-CCC3BEE3424A}" destId="{91D342E2-4030-410C-A3D7-37ABB9860C67}" srcOrd="1" destOrd="0" presId="urn:microsoft.com/office/officeart/2005/8/layout/hierarchy3"/>
    <dgm:cxn modelId="{A09CB5CD-63B8-4324-87E6-C221DDCE8B10}" type="presParOf" srcId="{91D342E2-4030-410C-A3D7-37ABB9860C67}" destId="{61E1EEF8-8901-406C-8435-B423CF451500}" srcOrd="0" destOrd="0" presId="urn:microsoft.com/office/officeart/2005/8/layout/hierarchy3"/>
    <dgm:cxn modelId="{BD258AE3-CCE9-4655-A562-64C1CB65F49C}" type="presParOf" srcId="{61E1EEF8-8901-406C-8435-B423CF451500}" destId="{52B43396-BA92-4189-A6B6-5BF9DC827E6F}" srcOrd="0" destOrd="0" presId="urn:microsoft.com/office/officeart/2005/8/layout/hierarchy3"/>
    <dgm:cxn modelId="{61041275-324A-498D-9C44-5D4743B6D968}" type="presParOf" srcId="{61E1EEF8-8901-406C-8435-B423CF451500}" destId="{1B18550E-EB0F-4001-B51C-C3F20A69DC97}" srcOrd="1" destOrd="0" presId="urn:microsoft.com/office/officeart/2005/8/layout/hierarchy3"/>
    <dgm:cxn modelId="{2D548E03-784B-44AF-8688-DFFF975B7A1B}" type="presParOf" srcId="{91D342E2-4030-410C-A3D7-37ABB9860C67}" destId="{DA12964F-51EB-41DC-9CD3-6C1955FD75F0}" srcOrd="1" destOrd="0" presId="urn:microsoft.com/office/officeart/2005/8/layout/hierarchy3"/>
    <dgm:cxn modelId="{6DA2DA7D-C539-48AD-9F5A-7732CE8E9A04}" type="presParOf" srcId="{DA12964F-51EB-41DC-9CD3-6C1955FD75F0}" destId="{3E11C5CB-40E5-4DC8-83D3-850320CF5E9A}" srcOrd="0" destOrd="0" presId="urn:microsoft.com/office/officeart/2005/8/layout/hierarchy3"/>
    <dgm:cxn modelId="{5D302A65-04CE-4FE1-B473-D58CF7CA4EA1}" type="presParOf" srcId="{DA12964F-51EB-41DC-9CD3-6C1955FD75F0}" destId="{4AF583D7-79F3-47AD-AE2A-D644423D25B4}" srcOrd="1" destOrd="0" presId="urn:microsoft.com/office/officeart/2005/8/layout/hierarchy3"/>
    <dgm:cxn modelId="{DC76BA97-A12C-4907-B7F6-8A067A5F45AE}" type="presParOf" srcId="{DA12964F-51EB-41DC-9CD3-6C1955FD75F0}" destId="{50F55442-88D2-4E06-9EBB-221585ACE975}" srcOrd="2" destOrd="0" presId="urn:microsoft.com/office/officeart/2005/8/layout/hierarchy3"/>
    <dgm:cxn modelId="{BDDEF83D-2414-467E-A69D-AB26CBF6CE95}" type="presParOf" srcId="{DA12964F-51EB-41DC-9CD3-6C1955FD75F0}" destId="{CD9F9AF9-7AE6-4E24-A1AA-D1D1A5104C71}" srcOrd="3" destOrd="0" presId="urn:microsoft.com/office/officeart/2005/8/layout/hierarchy3"/>
    <dgm:cxn modelId="{E42AE143-F5E8-4EF7-8C60-234EE2EDD084}" type="presParOf" srcId="{DA12964F-51EB-41DC-9CD3-6C1955FD75F0}" destId="{FB3B846E-18E4-43BE-81D4-D36D237B7BB5}" srcOrd="4" destOrd="0" presId="urn:microsoft.com/office/officeart/2005/8/layout/hierarchy3"/>
    <dgm:cxn modelId="{081551D2-4126-4506-A814-AAA026F304B6}" type="presParOf" srcId="{DA12964F-51EB-41DC-9CD3-6C1955FD75F0}" destId="{F6735224-9071-47A5-AB45-86723EDAF95F}" srcOrd="5" destOrd="0" presId="urn:microsoft.com/office/officeart/2005/8/layout/hierarchy3"/>
    <dgm:cxn modelId="{1E9E8EFD-DC56-4557-847E-EC03B270BA9C}" type="presParOf" srcId="{620ED4F0-BCC5-420F-AD32-CCC3BEE3424A}" destId="{005F4EE9-81E4-480C-B7AC-51AB4DA2448C}" srcOrd="2" destOrd="0" presId="urn:microsoft.com/office/officeart/2005/8/layout/hierarchy3"/>
    <dgm:cxn modelId="{4BB3C008-AE05-424C-87F9-6009519C41F9}" type="presParOf" srcId="{005F4EE9-81E4-480C-B7AC-51AB4DA2448C}" destId="{F45A8CD2-49FA-422D-9DEB-3B29B521D360}" srcOrd="0" destOrd="0" presId="urn:microsoft.com/office/officeart/2005/8/layout/hierarchy3"/>
    <dgm:cxn modelId="{2A7AD1F2-EEDD-46D1-A58A-723A2807F1D5}" type="presParOf" srcId="{F45A8CD2-49FA-422D-9DEB-3B29B521D360}" destId="{EE42E673-C786-4FF3-9DA9-E2E2B1A18199}" srcOrd="0" destOrd="0" presId="urn:microsoft.com/office/officeart/2005/8/layout/hierarchy3"/>
    <dgm:cxn modelId="{A8050501-F303-4207-8F4A-F1894F5D2E2F}" type="presParOf" srcId="{F45A8CD2-49FA-422D-9DEB-3B29B521D360}" destId="{99964B0E-F7FE-4F66-AB9A-E00B29B66026}" srcOrd="1" destOrd="0" presId="urn:microsoft.com/office/officeart/2005/8/layout/hierarchy3"/>
    <dgm:cxn modelId="{AB36212E-10D7-4A26-8D8F-EF3B4EA542D5}" type="presParOf" srcId="{005F4EE9-81E4-480C-B7AC-51AB4DA2448C}" destId="{A3D66216-748C-4B2F-9B53-39C6F3EC84E2}" srcOrd="1" destOrd="0" presId="urn:microsoft.com/office/officeart/2005/8/layout/hierarchy3"/>
    <dgm:cxn modelId="{3B3262F2-8784-40DA-A765-61007A75B498}" type="presParOf" srcId="{A3D66216-748C-4B2F-9B53-39C6F3EC84E2}" destId="{09A7EBAC-BD31-42AF-AAC7-42ECEA55CF09}" srcOrd="0" destOrd="0" presId="urn:microsoft.com/office/officeart/2005/8/layout/hierarchy3"/>
    <dgm:cxn modelId="{99D78673-1F79-4F35-B89D-1071FFEA2202}" type="presParOf" srcId="{A3D66216-748C-4B2F-9B53-39C6F3EC84E2}" destId="{CF2A8C57-50EC-4038-8050-09CC166FFD15}" srcOrd="1" destOrd="0" presId="urn:microsoft.com/office/officeart/2005/8/layout/hierarchy3"/>
    <dgm:cxn modelId="{3125F907-7BE0-478A-B125-C5021E5B93AB}" type="presParOf" srcId="{A3D66216-748C-4B2F-9B53-39C6F3EC84E2}" destId="{2D65A2CF-438B-4B54-AC34-14CC9D329D83}" srcOrd="2" destOrd="0" presId="urn:microsoft.com/office/officeart/2005/8/layout/hierarchy3"/>
    <dgm:cxn modelId="{840E16CE-E5AF-425C-A58B-CF89E342810F}" type="presParOf" srcId="{A3D66216-748C-4B2F-9B53-39C6F3EC84E2}" destId="{797DA401-D72C-4E0D-82D3-53E509A67364}" srcOrd="3" destOrd="0" presId="urn:microsoft.com/office/officeart/2005/8/layout/hierarchy3"/>
    <dgm:cxn modelId="{9C881451-F2C7-43F8-ABB2-991E96DE1DAE}" type="presParOf" srcId="{A3D66216-748C-4B2F-9B53-39C6F3EC84E2}" destId="{A3A68BE0-5557-44A9-9568-706BD6E864BA}" srcOrd="4" destOrd="0" presId="urn:microsoft.com/office/officeart/2005/8/layout/hierarchy3"/>
    <dgm:cxn modelId="{76092636-3694-468A-9BEC-622D96D56562}" type="presParOf" srcId="{A3D66216-748C-4B2F-9B53-39C6F3EC84E2}" destId="{E9B7B77B-5895-4B4D-A45B-6A7FD95E8AE9}" srcOrd="5" destOrd="0" presId="urn:microsoft.com/office/officeart/2005/8/layout/hierarchy3"/>
    <dgm:cxn modelId="{DDDDB5B1-F8C9-4811-900D-73499226277A}" type="presParOf" srcId="{620ED4F0-BCC5-420F-AD32-CCC3BEE3424A}" destId="{DD85AC5E-DE02-4E39-A730-94786F0E7457}" srcOrd="3" destOrd="0" presId="urn:microsoft.com/office/officeart/2005/8/layout/hierarchy3"/>
    <dgm:cxn modelId="{6858EA1B-56C5-4218-AAA9-0A82BCAFD6D4}" type="presParOf" srcId="{DD85AC5E-DE02-4E39-A730-94786F0E7457}" destId="{83E56E8A-CCA9-48D9-BAA1-926D6F26DC1E}" srcOrd="0" destOrd="0" presId="urn:microsoft.com/office/officeart/2005/8/layout/hierarchy3"/>
    <dgm:cxn modelId="{E879D38F-849A-48AF-80F2-B6EE00C17875}" type="presParOf" srcId="{83E56E8A-CCA9-48D9-BAA1-926D6F26DC1E}" destId="{E46233FD-7573-4811-9D5B-815CF924CAB1}" srcOrd="0" destOrd="0" presId="urn:microsoft.com/office/officeart/2005/8/layout/hierarchy3"/>
    <dgm:cxn modelId="{BC875B3E-A35D-429D-98C3-9AF555B0804B}" type="presParOf" srcId="{83E56E8A-CCA9-48D9-BAA1-926D6F26DC1E}" destId="{0D39634B-D9AF-490D-BF5E-9F2989938A3D}" srcOrd="1" destOrd="0" presId="urn:microsoft.com/office/officeart/2005/8/layout/hierarchy3"/>
    <dgm:cxn modelId="{5A80DD83-4BE3-4526-B792-1FDBCAA33C2D}" type="presParOf" srcId="{DD85AC5E-DE02-4E39-A730-94786F0E7457}" destId="{69E1EB79-4BBC-4921-9D20-9FF6DF848273}" srcOrd="1" destOrd="0" presId="urn:microsoft.com/office/officeart/2005/8/layout/hierarchy3"/>
    <dgm:cxn modelId="{2BA39127-5146-4670-890D-808BDAA857E5}" type="presParOf" srcId="{69E1EB79-4BBC-4921-9D20-9FF6DF848273}" destId="{44E35FD3-62BC-4DF0-A547-EBCA0FA37228}" srcOrd="0" destOrd="0" presId="urn:microsoft.com/office/officeart/2005/8/layout/hierarchy3"/>
    <dgm:cxn modelId="{9BEA5AC1-78D3-4A33-82A5-717DE1747066}" type="presParOf" srcId="{69E1EB79-4BBC-4921-9D20-9FF6DF848273}" destId="{1C93DDF9-FDB8-4FC5-9978-23301C00CB51}" srcOrd="1" destOrd="0" presId="urn:microsoft.com/office/officeart/2005/8/layout/hierarchy3"/>
    <dgm:cxn modelId="{23ABDC3F-1493-4BFE-B8B8-733B0CFEA2A8}" type="presParOf" srcId="{69E1EB79-4BBC-4921-9D20-9FF6DF848273}" destId="{9B003A93-F818-4075-8D32-F1C39ABE2EBC}" srcOrd="2" destOrd="0" presId="urn:microsoft.com/office/officeart/2005/8/layout/hierarchy3"/>
    <dgm:cxn modelId="{CA48DA5E-8B3F-42D2-8A2D-400FA0F82B16}" type="presParOf" srcId="{69E1EB79-4BBC-4921-9D20-9FF6DF848273}" destId="{DDF401B7-C11E-4BF5-AFD0-2E3DA34E9303}" srcOrd="3" destOrd="0" presId="urn:microsoft.com/office/officeart/2005/8/layout/hierarchy3"/>
    <dgm:cxn modelId="{5F44956D-8D7C-44FD-AB7D-EE4352B39472}" type="presParOf" srcId="{69E1EB79-4BBC-4921-9D20-9FF6DF848273}" destId="{1B59FE02-49BA-4F72-8E1B-E00E601E4B9D}" srcOrd="4" destOrd="0" presId="urn:microsoft.com/office/officeart/2005/8/layout/hierarchy3"/>
    <dgm:cxn modelId="{C1EF7892-1F9F-4807-B110-FC9F7822097E}" type="presParOf" srcId="{69E1EB79-4BBC-4921-9D20-9FF6DF848273}" destId="{CF4DC3BC-0F35-42D8-A123-3990D69965B9}"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B749C8-D251-4FCF-B7A2-1BB3F336E32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91C15BE-2D0E-4910-B6B2-4074B9511BDB}">
      <dgm:prSet phldrT="[Text]"/>
      <dgm:spPr/>
      <dgm:t>
        <a:bodyPr/>
        <a:lstStyle/>
        <a:p>
          <a:r>
            <a:rPr lang="en-US"/>
            <a:t>Skin ulcer/chronic dermatitis</a:t>
          </a:r>
        </a:p>
      </dgm:t>
    </dgm:pt>
    <dgm:pt modelId="{0414A759-5620-43A2-9757-5BE9193D8320}" type="parTrans" cxnId="{C4DF17DB-D543-46E6-B8E8-C601E604F1E1}">
      <dgm:prSet/>
      <dgm:spPr/>
      <dgm:t>
        <a:bodyPr/>
        <a:lstStyle/>
        <a:p>
          <a:endParaRPr lang="en-US"/>
        </a:p>
      </dgm:t>
    </dgm:pt>
    <dgm:pt modelId="{42CB5AB3-1895-491B-9E1F-78CC15EAA864}" type="sibTrans" cxnId="{C4DF17DB-D543-46E6-B8E8-C601E604F1E1}">
      <dgm:prSet/>
      <dgm:spPr/>
      <dgm:t>
        <a:bodyPr/>
        <a:lstStyle/>
        <a:p>
          <a:endParaRPr lang="en-US"/>
        </a:p>
      </dgm:t>
    </dgm:pt>
    <dgm:pt modelId="{DFF42B99-2576-4460-B954-95B499DE1C39}">
      <dgm:prSet/>
      <dgm:spPr/>
      <dgm:t>
        <a:bodyPr/>
        <a:lstStyle/>
        <a:p>
          <a:r>
            <a:rPr lang="en-US"/>
            <a:t>Due to constant exposure to sharp salt crystals. Gloves, boots not given.</a:t>
          </a:r>
        </a:p>
      </dgm:t>
    </dgm:pt>
    <dgm:pt modelId="{3EF6B00D-DF6B-4C33-9358-6D04376285C6}" type="parTrans" cxnId="{0651392C-519B-477F-82EA-AD10069EA0AC}">
      <dgm:prSet/>
      <dgm:spPr/>
      <dgm:t>
        <a:bodyPr/>
        <a:lstStyle/>
        <a:p>
          <a:endParaRPr lang="en-US"/>
        </a:p>
      </dgm:t>
    </dgm:pt>
    <dgm:pt modelId="{DF27DB82-C986-4843-A4E6-EB45857CF4DB}" type="sibTrans" cxnId="{0651392C-519B-477F-82EA-AD10069EA0AC}">
      <dgm:prSet/>
      <dgm:spPr/>
      <dgm:t>
        <a:bodyPr/>
        <a:lstStyle/>
        <a:p>
          <a:endParaRPr lang="en-US"/>
        </a:p>
      </dgm:t>
    </dgm:pt>
    <dgm:pt modelId="{EE58AAAA-8EDB-4942-BA72-32280B17B82E}">
      <dgm:prSet/>
      <dgm:spPr/>
      <dgm:t>
        <a:bodyPr/>
        <a:lstStyle/>
        <a:p>
          <a:r>
            <a:rPr lang="en-US" dirty="0"/>
            <a:t>Legs abnormally thin- don't burn in pyre ►legs buried in graves, separately.</a:t>
          </a:r>
        </a:p>
      </dgm:t>
    </dgm:pt>
    <dgm:pt modelId="{CBE4E35C-319B-40A6-AD55-AA34D739C5D3}" type="parTrans" cxnId="{A3061C21-F9C0-473F-9300-9F8C25B223A0}">
      <dgm:prSet/>
      <dgm:spPr/>
      <dgm:t>
        <a:bodyPr/>
        <a:lstStyle/>
        <a:p>
          <a:endParaRPr lang="en-US"/>
        </a:p>
      </dgm:t>
    </dgm:pt>
    <dgm:pt modelId="{F2626477-9B8D-4AE1-9D40-4A5B5FB06747}" type="sibTrans" cxnId="{A3061C21-F9C0-473F-9300-9F8C25B223A0}">
      <dgm:prSet/>
      <dgm:spPr/>
      <dgm:t>
        <a:bodyPr/>
        <a:lstStyle/>
        <a:p>
          <a:endParaRPr lang="en-US"/>
        </a:p>
      </dgm:t>
    </dgm:pt>
    <dgm:pt modelId="{21474B91-C1D8-4014-A413-84D3C9D7F5B0}">
      <dgm:prSet/>
      <dgm:spPr/>
      <dgm:t>
        <a:bodyPr/>
        <a:lstStyle/>
        <a:p>
          <a:r>
            <a:rPr lang="en-US" dirty="0"/>
            <a:t>Pterygia- loss of vision</a:t>
          </a:r>
        </a:p>
      </dgm:t>
    </dgm:pt>
    <dgm:pt modelId="{4328EF24-00FB-4488-B27F-AC7B97A3BFE2}" type="parTrans" cxnId="{5C9F42F4-F451-4AA5-AE97-2340176ADFBE}">
      <dgm:prSet/>
      <dgm:spPr/>
      <dgm:t>
        <a:bodyPr/>
        <a:lstStyle/>
        <a:p>
          <a:endParaRPr lang="en-US"/>
        </a:p>
      </dgm:t>
    </dgm:pt>
    <dgm:pt modelId="{6CC9E0C0-4372-45F9-AAE2-B955FC75E583}" type="sibTrans" cxnId="{5C9F42F4-F451-4AA5-AE97-2340176ADFBE}">
      <dgm:prSet/>
      <dgm:spPr/>
      <dgm:t>
        <a:bodyPr/>
        <a:lstStyle/>
        <a:p>
          <a:endParaRPr lang="en-US"/>
        </a:p>
      </dgm:t>
    </dgm:pt>
    <dgm:pt modelId="{1A260746-5842-49F2-91CA-F664D66846BE}">
      <dgm:prSet/>
      <dgm:spPr/>
      <dgm:t>
        <a:bodyPr/>
        <a:lstStyle/>
        <a:p>
          <a:r>
            <a:rPr lang="en-US" dirty="0"/>
            <a:t>Exposure to white reflected light &amp; dust. Eye-googles not given.</a:t>
          </a:r>
        </a:p>
      </dgm:t>
    </dgm:pt>
    <dgm:pt modelId="{58AD02EF-C929-47F2-BA6D-813CF854DF14}" type="parTrans" cxnId="{3657361E-67FA-4894-8AAD-0852045B1D3B}">
      <dgm:prSet/>
      <dgm:spPr/>
      <dgm:t>
        <a:bodyPr/>
        <a:lstStyle/>
        <a:p>
          <a:endParaRPr lang="en-US"/>
        </a:p>
      </dgm:t>
    </dgm:pt>
    <dgm:pt modelId="{E16855C2-770E-468C-8473-9A641A4E2660}" type="sibTrans" cxnId="{3657361E-67FA-4894-8AAD-0852045B1D3B}">
      <dgm:prSet/>
      <dgm:spPr/>
      <dgm:t>
        <a:bodyPr/>
        <a:lstStyle/>
        <a:p>
          <a:endParaRPr lang="en-US"/>
        </a:p>
      </dgm:t>
    </dgm:pt>
    <dgm:pt modelId="{011C5F81-FD28-41E8-95CC-693241DBE80C}">
      <dgm:prSet/>
      <dgm:spPr/>
      <dgm:t>
        <a:bodyPr/>
        <a:lstStyle/>
        <a:p>
          <a:r>
            <a:rPr lang="en-US" dirty="0"/>
            <a:t>Hypertension</a:t>
          </a:r>
        </a:p>
      </dgm:t>
    </dgm:pt>
    <dgm:pt modelId="{4951925B-5CB9-4E5B-A315-D16DFDFFFFAA}" type="parTrans" cxnId="{C3602790-1D06-48DD-B1F8-3EF86BC02ABA}">
      <dgm:prSet/>
      <dgm:spPr/>
      <dgm:t>
        <a:bodyPr/>
        <a:lstStyle/>
        <a:p>
          <a:endParaRPr lang="en-US"/>
        </a:p>
      </dgm:t>
    </dgm:pt>
    <dgm:pt modelId="{1EC14F96-8BB5-4D5F-9EE3-4169B2CD25DB}" type="sibTrans" cxnId="{C3602790-1D06-48DD-B1F8-3EF86BC02ABA}">
      <dgm:prSet/>
      <dgm:spPr/>
      <dgm:t>
        <a:bodyPr/>
        <a:lstStyle/>
        <a:p>
          <a:endParaRPr lang="en-US"/>
        </a:p>
      </dgm:t>
    </dgm:pt>
    <dgm:pt modelId="{43C65899-881A-4177-957B-405E5B29E8BF}">
      <dgm:prSet/>
      <dgm:spPr/>
      <dgm:t>
        <a:bodyPr/>
        <a:lstStyle/>
        <a:p>
          <a:r>
            <a:rPr lang="en-US" dirty="0"/>
            <a:t>Salt particles/aerosols inhaled. Masks not given.</a:t>
          </a:r>
        </a:p>
      </dgm:t>
    </dgm:pt>
    <dgm:pt modelId="{4BE58E1C-D76E-4C9E-8C74-E300EECF88E6}" type="parTrans" cxnId="{74452AEC-6DD2-47D3-95B8-8F5637BB84AB}">
      <dgm:prSet/>
      <dgm:spPr/>
      <dgm:t>
        <a:bodyPr/>
        <a:lstStyle/>
        <a:p>
          <a:endParaRPr lang="en-US"/>
        </a:p>
      </dgm:t>
    </dgm:pt>
    <dgm:pt modelId="{86B70123-2859-4F4C-B3BA-21A2A11E5189}" type="sibTrans" cxnId="{74452AEC-6DD2-47D3-95B8-8F5637BB84AB}">
      <dgm:prSet/>
      <dgm:spPr/>
      <dgm:t>
        <a:bodyPr/>
        <a:lstStyle/>
        <a:p>
          <a:endParaRPr lang="en-US"/>
        </a:p>
      </dgm:t>
    </dgm:pt>
    <dgm:pt modelId="{A5A070DB-1D9C-4968-958B-63B1DE78B29F}" type="pres">
      <dgm:prSet presAssocID="{7EB749C8-D251-4FCF-B7A2-1BB3F336E322}" presName="linear" presStyleCnt="0">
        <dgm:presLayoutVars>
          <dgm:dir/>
          <dgm:animLvl val="lvl"/>
          <dgm:resizeHandles val="exact"/>
        </dgm:presLayoutVars>
      </dgm:prSet>
      <dgm:spPr/>
    </dgm:pt>
    <dgm:pt modelId="{CA933367-95FF-4498-A2A9-648F1EE03809}" type="pres">
      <dgm:prSet presAssocID="{391C15BE-2D0E-4910-B6B2-4074B9511BDB}" presName="parentLin" presStyleCnt="0"/>
      <dgm:spPr/>
    </dgm:pt>
    <dgm:pt modelId="{E648301B-977A-4D89-BEA6-C08D61330C94}" type="pres">
      <dgm:prSet presAssocID="{391C15BE-2D0E-4910-B6B2-4074B9511BDB}" presName="parentLeftMargin" presStyleLbl="node1" presStyleIdx="0" presStyleCnt="3"/>
      <dgm:spPr/>
    </dgm:pt>
    <dgm:pt modelId="{BA397C20-27A4-4B96-9890-D038A1E61A60}" type="pres">
      <dgm:prSet presAssocID="{391C15BE-2D0E-4910-B6B2-4074B9511BDB}" presName="parentText" presStyleLbl="node1" presStyleIdx="0" presStyleCnt="3">
        <dgm:presLayoutVars>
          <dgm:chMax val="0"/>
          <dgm:bulletEnabled val="1"/>
        </dgm:presLayoutVars>
      </dgm:prSet>
      <dgm:spPr/>
    </dgm:pt>
    <dgm:pt modelId="{54AFC011-0C6B-4A92-8CF8-A7BA10326408}" type="pres">
      <dgm:prSet presAssocID="{391C15BE-2D0E-4910-B6B2-4074B9511BDB}" presName="negativeSpace" presStyleCnt="0"/>
      <dgm:spPr/>
    </dgm:pt>
    <dgm:pt modelId="{3C12C6E7-B864-4756-AC1E-BAED50E59F7E}" type="pres">
      <dgm:prSet presAssocID="{391C15BE-2D0E-4910-B6B2-4074B9511BDB}" presName="childText" presStyleLbl="conFgAcc1" presStyleIdx="0" presStyleCnt="3">
        <dgm:presLayoutVars>
          <dgm:bulletEnabled val="1"/>
        </dgm:presLayoutVars>
      </dgm:prSet>
      <dgm:spPr/>
    </dgm:pt>
    <dgm:pt modelId="{8B249CA1-3C6D-4D28-BE10-FF938FEF6914}" type="pres">
      <dgm:prSet presAssocID="{42CB5AB3-1895-491B-9E1F-78CC15EAA864}" presName="spaceBetweenRectangles" presStyleCnt="0"/>
      <dgm:spPr/>
    </dgm:pt>
    <dgm:pt modelId="{1E1AF638-D8FA-4CF0-A7FE-F63342DC5F91}" type="pres">
      <dgm:prSet presAssocID="{21474B91-C1D8-4014-A413-84D3C9D7F5B0}" presName="parentLin" presStyleCnt="0"/>
      <dgm:spPr/>
    </dgm:pt>
    <dgm:pt modelId="{85B06B8F-FBB6-42A2-98F9-8FBE98A69FAF}" type="pres">
      <dgm:prSet presAssocID="{21474B91-C1D8-4014-A413-84D3C9D7F5B0}" presName="parentLeftMargin" presStyleLbl="node1" presStyleIdx="0" presStyleCnt="3"/>
      <dgm:spPr/>
    </dgm:pt>
    <dgm:pt modelId="{FF3C0215-685B-4E32-AA8D-798694974724}" type="pres">
      <dgm:prSet presAssocID="{21474B91-C1D8-4014-A413-84D3C9D7F5B0}" presName="parentText" presStyleLbl="node1" presStyleIdx="1" presStyleCnt="3">
        <dgm:presLayoutVars>
          <dgm:chMax val="0"/>
          <dgm:bulletEnabled val="1"/>
        </dgm:presLayoutVars>
      </dgm:prSet>
      <dgm:spPr/>
    </dgm:pt>
    <dgm:pt modelId="{63ED5AA8-2F06-48C1-9002-985CE3BD399B}" type="pres">
      <dgm:prSet presAssocID="{21474B91-C1D8-4014-A413-84D3C9D7F5B0}" presName="negativeSpace" presStyleCnt="0"/>
      <dgm:spPr/>
    </dgm:pt>
    <dgm:pt modelId="{C4405FC8-EBC8-42B7-A0C5-158D951370A2}" type="pres">
      <dgm:prSet presAssocID="{21474B91-C1D8-4014-A413-84D3C9D7F5B0}" presName="childText" presStyleLbl="conFgAcc1" presStyleIdx="1" presStyleCnt="3">
        <dgm:presLayoutVars>
          <dgm:bulletEnabled val="1"/>
        </dgm:presLayoutVars>
      </dgm:prSet>
      <dgm:spPr/>
    </dgm:pt>
    <dgm:pt modelId="{E38511AB-84A8-469B-91D5-AE0A2B289A4D}" type="pres">
      <dgm:prSet presAssocID="{6CC9E0C0-4372-45F9-AAE2-B955FC75E583}" presName="spaceBetweenRectangles" presStyleCnt="0"/>
      <dgm:spPr/>
    </dgm:pt>
    <dgm:pt modelId="{0ED5FE8E-2E14-466E-8C88-82A6372DACBC}" type="pres">
      <dgm:prSet presAssocID="{011C5F81-FD28-41E8-95CC-693241DBE80C}" presName="parentLin" presStyleCnt="0"/>
      <dgm:spPr/>
    </dgm:pt>
    <dgm:pt modelId="{9FF4B600-C520-4D04-B409-74D69A8D56FB}" type="pres">
      <dgm:prSet presAssocID="{011C5F81-FD28-41E8-95CC-693241DBE80C}" presName="parentLeftMargin" presStyleLbl="node1" presStyleIdx="1" presStyleCnt="3"/>
      <dgm:spPr/>
    </dgm:pt>
    <dgm:pt modelId="{1166D406-BAAF-4D37-9E95-00D073323D02}" type="pres">
      <dgm:prSet presAssocID="{011C5F81-FD28-41E8-95CC-693241DBE80C}" presName="parentText" presStyleLbl="node1" presStyleIdx="2" presStyleCnt="3">
        <dgm:presLayoutVars>
          <dgm:chMax val="0"/>
          <dgm:bulletEnabled val="1"/>
        </dgm:presLayoutVars>
      </dgm:prSet>
      <dgm:spPr/>
    </dgm:pt>
    <dgm:pt modelId="{F2047903-7F64-4B43-AE11-6F39D8030A92}" type="pres">
      <dgm:prSet presAssocID="{011C5F81-FD28-41E8-95CC-693241DBE80C}" presName="negativeSpace" presStyleCnt="0"/>
      <dgm:spPr/>
    </dgm:pt>
    <dgm:pt modelId="{FAE67E37-CB9D-4142-92E4-759CD01BBA5B}" type="pres">
      <dgm:prSet presAssocID="{011C5F81-FD28-41E8-95CC-693241DBE80C}" presName="childText" presStyleLbl="conFgAcc1" presStyleIdx="2" presStyleCnt="3">
        <dgm:presLayoutVars>
          <dgm:bulletEnabled val="1"/>
        </dgm:presLayoutVars>
      </dgm:prSet>
      <dgm:spPr/>
    </dgm:pt>
  </dgm:ptLst>
  <dgm:cxnLst>
    <dgm:cxn modelId="{47475749-75C0-4032-AE5C-9120112F22FF}" type="presOf" srcId="{011C5F81-FD28-41E8-95CC-693241DBE80C}" destId="{1166D406-BAAF-4D37-9E95-00D073323D02}" srcOrd="1" destOrd="0" presId="urn:microsoft.com/office/officeart/2005/8/layout/list1"/>
    <dgm:cxn modelId="{F3EB431B-ECCF-4996-AA9D-6A1FD7CB85DD}" type="presOf" srcId="{7EB749C8-D251-4FCF-B7A2-1BB3F336E322}" destId="{A5A070DB-1D9C-4968-958B-63B1DE78B29F}" srcOrd="0" destOrd="0" presId="urn:microsoft.com/office/officeart/2005/8/layout/list1"/>
    <dgm:cxn modelId="{63FB5407-B65D-485A-9EB4-82BDBE57CCC5}" type="presOf" srcId="{43C65899-881A-4177-957B-405E5B29E8BF}" destId="{FAE67E37-CB9D-4142-92E4-759CD01BBA5B}" srcOrd="0" destOrd="0" presId="urn:microsoft.com/office/officeart/2005/8/layout/list1"/>
    <dgm:cxn modelId="{C3602790-1D06-48DD-B1F8-3EF86BC02ABA}" srcId="{7EB749C8-D251-4FCF-B7A2-1BB3F336E322}" destId="{011C5F81-FD28-41E8-95CC-693241DBE80C}" srcOrd="2" destOrd="0" parTransId="{4951925B-5CB9-4E5B-A315-D16DFDFFFFAA}" sibTransId="{1EC14F96-8BB5-4D5F-9EE3-4169B2CD25DB}"/>
    <dgm:cxn modelId="{3657361E-67FA-4894-8AAD-0852045B1D3B}" srcId="{21474B91-C1D8-4014-A413-84D3C9D7F5B0}" destId="{1A260746-5842-49F2-91CA-F664D66846BE}" srcOrd="0" destOrd="0" parTransId="{58AD02EF-C929-47F2-BA6D-813CF854DF14}" sibTransId="{E16855C2-770E-468C-8473-9A641A4E2660}"/>
    <dgm:cxn modelId="{40D6A3FC-EDEA-4FD5-BE4D-768C667E364E}" type="presOf" srcId="{21474B91-C1D8-4014-A413-84D3C9D7F5B0}" destId="{85B06B8F-FBB6-42A2-98F9-8FBE98A69FAF}" srcOrd="0" destOrd="0" presId="urn:microsoft.com/office/officeart/2005/8/layout/list1"/>
    <dgm:cxn modelId="{5C9F42F4-F451-4AA5-AE97-2340176ADFBE}" srcId="{7EB749C8-D251-4FCF-B7A2-1BB3F336E322}" destId="{21474B91-C1D8-4014-A413-84D3C9D7F5B0}" srcOrd="1" destOrd="0" parTransId="{4328EF24-00FB-4488-B27F-AC7B97A3BFE2}" sibTransId="{6CC9E0C0-4372-45F9-AAE2-B955FC75E583}"/>
    <dgm:cxn modelId="{C4DF17DB-D543-46E6-B8E8-C601E604F1E1}" srcId="{7EB749C8-D251-4FCF-B7A2-1BB3F336E322}" destId="{391C15BE-2D0E-4910-B6B2-4074B9511BDB}" srcOrd="0" destOrd="0" parTransId="{0414A759-5620-43A2-9757-5BE9193D8320}" sibTransId="{42CB5AB3-1895-491B-9E1F-78CC15EAA864}"/>
    <dgm:cxn modelId="{74452AEC-6DD2-47D3-95B8-8F5637BB84AB}" srcId="{011C5F81-FD28-41E8-95CC-693241DBE80C}" destId="{43C65899-881A-4177-957B-405E5B29E8BF}" srcOrd="0" destOrd="0" parTransId="{4BE58E1C-D76E-4C9E-8C74-E300EECF88E6}" sibTransId="{86B70123-2859-4F4C-B3BA-21A2A11E5189}"/>
    <dgm:cxn modelId="{6742D917-A5C5-42D5-AD05-9E324E041287}" type="presOf" srcId="{011C5F81-FD28-41E8-95CC-693241DBE80C}" destId="{9FF4B600-C520-4D04-B409-74D69A8D56FB}" srcOrd="0" destOrd="0" presId="urn:microsoft.com/office/officeart/2005/8/layout/list1"/>
    <dgm:cxn modelId="{75B74A9D-DB53-4D94-A37E-061F86BDECB1}" type="presOf" srcId="{DFF42B99-2576-4460-B954-95B499DE1C39}" destId="{3C12C6E7-B864-4756-AC1E-BAED50E59F7E}" srcOrd="0" destOrd="0" presId="urn:microsoft.com/office/officeart/2005/8/layout/list1"/>
    <dgm:cxn modelId="{1E188BE8-E1E1-45C5-868F-471E9F310508}" type="presOf" srcId="{391C15BE-2D0E-4910-B6B2-4074B9511BDB}" destId="{BA397C20-27A4-4B96-9890-D038A1E61A60}" srcOrd="1" destOrd="0" presId="urn:microsoft.com/office/officeart/2005/8/layout/list1"/>
    <dgm:cxn modelId="{09DF7AB4-E4C3-4459-8D4F-C9F758A1A0B5}" type="presOf" srcId="{21474B91-C1D8-4014-A413-84D3C9D7F5B0}" destId="{FF3C0215-685B-4E32-AA8D-798694974724}" srcOrd="1" destOrd="0" presId="urn:microsoft.com/office/officeart/2005/8/layout/list1"/>
    <dgm:cxn modelId="{A3061C21-F9C0-473F-9300-9F8C25B223A0}" srcId="{391C15BE-2D0E-4910-B6B2-4074B9511BDB}" destId="{EE58AAAA-8EDB-4942-BA72-32280B17B82E}" srcOrd="1" destOrd="0" parTransId="{CBE4E35C-319B-40A6-AD55-AA34D739C5D3}" sibTransId="{F2626477-9B8D-4AE1-9D40-4A5B5FB06747}"/>
    <dgm:cxn modelId="{4228C541-6D0C-45B3-8E3C-A380E6166375}" type="presOf" srcId="{EE58AAAA-8EDB-4942-BA72-32280B17B82E}" destId="{3C12C6E7-B864-4756-AC1E-BAED50E59F7E}" srcOrd="0" destOrd="1" presId="urn:microsoft.com/office/officeart/2005/8/layout/list1"/>
    <dgm:cxn modelId="{FF842069-B29B-4603-9905-6D259D86ACE4}" type="presOf" srcId="{391C15BE-2D0E-4910-B6B2-4074B9511BDB}" destId="{E648301B-977A-4D89-BEA6-C08D61330C94}" srcOrd="0" destOrd="0" presId="urn:microsoft.com/office/officeart/2005/8/layout/list1"/>
    <dgm:cxn modelId="{0651392C-519B-477F-82EA-AD10069EA0AC}" srcId="{391C15BE-2D0E-4910-B6B2-4074B9511BDB}" destId="{DFF42B99-2576-4460-B954-95B499DE1C39}" srcOrd="0" destOrd="0" parTransId="{3EF6B00D-DF6B-4C33-9358-6D04376285C6}" sibTransId="{DF27DB82-C986-4843-A4E6-EB45857CF4DB}"/>
    <dgm:cxn modelId="{948A04CE-734D-4344-B214-70255767F1B2}" type="presOf" srcId="{1A260746-5842-49F2-91CA-F664D66846BE}" destId="{C4405FC8-EBC8-42B7-A0C5-158D951370A2}" srcOrd="0" destOrd="0" presId="urn:microsoft.com/office/officeart/2005/8/layout/list1"/>
    <dgm:cxn modelId="{BAD84921-90B8-42BE-9AC7-A4025375E06D}" type="presParOf" srcId="{A5A070DB-1D9C-4968-958B-63B1DE78B29F}" destId="{CA933367-95FF-4498-A2A9-648F1EE03809}" srcOrd="0" destOrd="0" presId="urn:microsoft.com/office/officeart/2005/8/layout/list1"/>
    <dgm:cxn modelId="{64621F84-730D-4D81-A19B-7B09BC4FCBB7}" type="presParOf" srcId="{CA933367-95FF-4498-A2A9-648F1EE03809}" destId="{E648301B-977A-4D89-BEA6-C08D61330C94}" srcOrd="0" destOrd="0" presId="urn:microsoft.com/office/officeart/2005/8/layout/list1"/>
    <dgm:cxn modelId="{93542CA6-5A36-4D7A-8EB7-A06ED0FB1B82}" type="presParOf" srcId="{CA933367-95FF-4498-A2A9-648F1EE03809}" destId="{BA397C20-27A4-4B96-9890-D038A1E61A60}" srcOrd="1" destOrd="0" presId="urn:microsoft.com/office/officeart/2005/8/layout/list1"/>
    <dgm:cxn modelId="{A12F5A02-C280-4658-B822-9900F97567E7}" type="presParOf" srcId="{A5A070DB-1D9C-4968-958B-63B1DE78B29F}" destId="{54AFC011-0C6B-4A92-8CF8-A7BA10326408}" srcOrd="1" destOrd="0" presId="urn:microsoft.com/office/officeart/2005/8/layout/list1"/>
    <dgm:cxn modelId="{42ECAFF8-F04F-43D3-9203-7362F2FE99F7}" type="presParOf" srcId="{A5A070DB-1D9C-4968-958B-63B1DE78B29F}" destId="{3C12C6E7-B864-4756-AC1E-BAED50E59F7E}" srcOrd="2" destOrd="0" presId="urn:microsoft.com/office/officeart/2005/8/layout/list1"/>
    <dgm:cxn modelId="{C4D7BF16-8D11-469E-924E-67F0DCC0F60E}" type="presParOf" srcId="{A5A070DB-1D9C-4968-958B-63B1DE78B29F}" destId="{8B249CA1-3C6D-4D28-BE10-FF938FEF6914}" srcOrd="3" destOrd="0" presId="urn:microsoft.com/office/officeart/2005/8/layout/list1"/>
    <dgm:cxn modelId="{97AA88FF-2D9A-4833-820A-F5754F17A89E}" type="presParOf" srcId="{A5A070DB-1D9C-4968-958B-63B1DE78B29F}" destId="{1E1AF638-D8FA-4CF0-A7FE-F63342DC5F91}" srcOrd="4" destOrd="0" presId="urn:microsoft.com/office/officeart/2005/8/layout/list1"/>
    <dgm:cxn modelId="{E4E797B7-A673-4AE1-A6AB-943887C07491}" type="presParOf" srcId="{1E1AF638-D8FA-4CF0-A7FE-F63342DC5F91}" destId="{85B06B8F-FBB6-42A2-98F9-8FBE98A69FAF}" srcOrd="0" destOrd="0" presId="urn:microsoft.com/office/officeart/2005/8/layout/list1"/>
    <dgm:cxn modelId="{82643141-E0A2-4532-94C9-BE48FD1D5109}" type="presParOf" srcId="{1E1AF638-D8FA-4CF0-A7FE-F63342DC5F91}" destId="{FF3C0215-685B-4E32-AA8D-798694974724}" srcOrd="1" destOrd="0" presId="urn:microsoft.com/office/officeart/2005/8/layout/list1"/>
    <dgm:cxn modelId="{FD0FD329-35A4-45BB-BF88-35C5680F44ED}" type="presParOf" srcId="{A5A070DB-1D9C-4968-958B-63B1DE78B29F}" destId="{63ED5AA8-2F06-48C1-9002-985CE3BD399B}" srcOrd="5" destOrd="0" presId="urn:microsoft.com/office/officeart/2005/8/layout/list1"/>
    <dgm:cxn modelId="{68DE7254-F935-4E3F-AF09-52A8358D8B57}" type="presParOf" srcId="{A5A070DB-1D9C-4968-958B-63B1DE78B29F}" destId="{C4405FC8-EBC8-42B7-A0C5-158D951370A2}" srcOrd="6" destOrd="0" presId="urn:microsoft.com/office/officeart/2005/8/layout/list1"/>
    <dgm:cxn modelId="{BF4FB9A3-CFC1-4D50-8376-7EDA5FC9044A}" type="presParOf" srcId="{A5A070DB-1D9C-4968-958B-63B1DE78B29F}" destId="{E38511AB-84A8-469B-91D5-AE0A2B289A4D}" srcOrd="7" destOrd="0" presId="urn:microsoft.com/office/officeart/2005/8/layout/list1"/>
    <dgm:cxn modelId="{8B6695CC-3DC1-4366-ACA7-331C417541C0}" type="presParOf" srcId="{A5A070DB-1D9C-4968-958B-63B1DE78B29F}" destId="{0ED5FE8E-2E14-466E-8C88-82A6372DACBC}" srcOrd="8" destOrd="0" presId="urn:microsoft.com/office/officeart/2005/8/layout/list1"/>
    <dgm:cxn modelId="{29120158-4767-4C7D-BB0D-30F1E39A2049}" type="presParOf" srcId="{0ED5FE8E-2E14-466E-8C88-82A6372DACBC}" destId="{9FF4B600-C520-4D04-B409-74D69A8D56FB}" srcOrd="0" destOrd="0" presId="urn:microsoft.com/office/officeart/2005/8/layout/list1"/>
    <dgm:cxn modelId="{5F507D25-DDC3-4630-9119-A05C89FEF639}" type="presParOf" srcId="{0ED5FE8E-2E14-466E-8C88-82A6372DACBC}" destId="{1166D406-BAAF-4D37-9E95-00D073323D02}" srcOrd="1" destOrd="0" presId="urn:microsoft.com/office/officeart/2005/8/layout/list1"/>
    <dgm:cxn modelId="{3580D235-819D-4D9C-8AAD-78F6F3ED6ADB}" type="presParOf" srcId="{A5A070DB-1D9C-4968-958B-63B1DE78B29F}" destId="{F2047903-7F64-4B43-AE11-6F39D8030A92}" srcOrd="9" destOrd="0" presId="urn:microsoft.com/office/officeart/2005/8/layout/list1"/>
    <dgm:cxn modelId="{846EC108-DDB1-4A75-9AAA-45A53369B0A9}" type="presParOf" srcId="{A5A070DB-1D9C-4968-958B-63B1DE78B29F}" destId="{FAE67E37-CB9D-4142-92E4-759CD01BBA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B749C8-D251-4FCF-B7A2-1BB3F336E32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8B11A0C-C17E-45DD-A4CA-65AE652613BD}">
      <dgm:prSet/>
      <dgm:spPr/>
      <dgm:t>
        <a:bodyPr/>
        <a:lstStyle/>
        <a:p>
          <a:r>
            <a:rPr lang="en-US" dirty="0"/>
            <a:t>Respiratory disorders</a:t>
          </a:r>
        </a:p>
      </dgm:t>
    </dgm:pt>
    <dgm:pt modelId="{2445D458-9F01-487F-97BE-9C6B2DEAEC83}" type="parTrans" cxnId="{BE381449-E54B-4668-832C-81EFD1A9D2EF}">
      <dgm:prSet/>
      <dgm:spPr/>
      <dgm:t>
        <a:bodyPr/>
        <a:lstStyle/>
        <a:p>
          <a:endParaRPr lang="en-US"/>
        </a:p>
      </dgm:t>
    </dgm:pt>
    <dgm:pt modelId="{09A9B6AF-040D-4723-BF37-F442A9D81A09}" type="sibTrans" cxnId="{BE381449-E54B-4668-832C-81EFD1A9D2EF}">
      <dgm:prSet/>
      <dgm:spPr/>
      <dgm:t>
        <a:bodyPr/>
        <a:lstStyle/>
        <a:p>
          <a:endParaRPr lang="en-US"/>
        </a:p>
      </dgm:t>
    </dgm:pt>
    <dgm:pt modelId="{862B4468-661B-4903-9C84-B770FF21626E}">
      <dgm:prSet/>
      <dgm:spPr/>
      <dgm:t>
        <a:bodyPr/>
        <a:lstStyle/>
        <a:p>
          <a:r>
            <a:rPr lang="en-US" dirty="0"/>
            <a:t>Heat-sealing of salt in plastic bags.</a:t>
          </a:r>
        </a:p>
      </dgm:t>
    </dgm:pt>
    <dgm:pt modelId="{258DCF86-92F8-46A0-90E0-EBAC83F30115}" type="parTrans" cxnId="{7F83F317-1EB8-47CE-A463-F37F95C446A0}">
      <dgm:prSet/>
      <dgm:spPr/>
      <dgm:t>
        <a:bodyPr/>
        <a:lstStyle/>
        <a:p>
          <a:endParaRPr lang="en-US"/>
        </a:p>
      </dgm:t>
    </dgm:pt>
    <dgm:pt modelId="{2FE218F8-7653-4E3E-A1A0-CDA5DF1118F1}" type="sibTrans" cxnId="{7F83F317-1EB8-47CE-A463-F37F95C446A0}">
      <dgm:prSet/>
      <dgm:spPr/>
      <dgm:t>
        <a:bodyPr/>
        <a:lstStyle/>
        <a:p>
          <a:endParaRPr lang="en-US"/>
        </a:p>
      </dgm:t>
    </dgm:pt>
    <dgm:pt modelId="{0C293E61-61CA-4526-8E29-8D9CA7B8A76A}">
      <dgm:prSet/>
      <dgm:spPr/>
      <dgm:t>
        <a:bodyPr/>
        <a:lstStyle/>
        <a:p>
          <a:r>
            <a:rPr lang="en-US" dirty="0"/>
            <a:t>Makeshift </a:t>
          </a:r>
          <a:r>
            <a:rPr lang="en-US" dirty="0" err="1"/>
            <a:t>hemlets</a:t>
          </a:r>
          <a:r>
            <a:rPr lang="en-US" dirty="0"/>
            <a:t> without LPG/kerosene. Firewood used.</a:t>
          </a:r>
        </a:p>
      </dgm:t>
    </dgm:pt>
    <dgm:pt modelId="{D2863D15-90A8-4C98-8F56-5C193E89C43B}" type="parTrans" cxnId="{34FC458D-1F7D-44DE-A2D9-B72D189B6374}">
      <dgm:prSet/>
      <dgm:spPr/>
      <dgm:t>
        <a:bodyPr/>
        <a:lstStyle/>
        <a:p>
          <a:endParaRPr lang="en-US"/>
        </a:p>
      </dgm:t>
    </dgm:pt>
    <dgm:pt modelId="{0564E7C9-6F06-41B1-B02B-CD632F41E1E2}" type="sibTrans" cxnId="{34FC458D-1F7D-44DE-A2D9-B72D189B6374}">
      <dgm:prSet/>
      <dgm:spPr/>
      <dgm:t>
        <a:bodyPr/>
        <a:lstStyle/>
        <a:p>
          <a:endParaRPr lang="en-US"/>
        </a:p>
      </dgm:t>
    </dgm:pt>
    <dgm:pt modelId="{5F7EF1C5-9C8E-4719-8C17-C418F8B06ABB}">
      <dgm:prSet/>
      <dgm:spPr/>
      <dgm:t>
        <a:bodyPr/>
        <a:lstStyle/>
        <a:p>
          <a:r>
            <a:rPr lang="en-US"/>
            <a:t>Goitre</a:t>
          </a:r>
        </a:p>
      </dgm:t>
    </dgm:pt>
    <dgm:pt modelId="{BF039F16-5180-49DE-92B6-3D3A20C443BE}" type="parTrans" cxnId="{A2D11449-198A-443E-88AF-3570C917402D}">
      <dgm:prSet/>
      <dgm:spPr/>
      <dgm:t>
        <a:bodyPr/>
        <a:lstStyle/>
        <a:p>
          <a:endParaRPr lang="en-US"/>
        </a:p>
      </dgm:t>
    </dgm:pt>
    <dgm:pt modelId="{1756EE89-A2F7-4DEE-810E-5612D0572502}" type="sibTrans" cxnId="{A2D11449-198A-443E-88AF-3570C917402D}">
      <dgm:prSet/>
      <dgm:spPr/>
      <dgm:t>
        <a:bodyPr/>
        <a:lstStyle/>
        <a:p>
          <a:endParaRPr lang="en-US"/>
        </a:p>
      </dgm:t>
    </dgm:pt>
    <dgm:pt modelId="{8D3125C8-9AC2-45AA-AE48-71568EF0365D}">
      <dgm:prSet/>
      <dgm:spPr/>
      <dgm:t>
        <a:bodyPr/>
        <a:lstStyle/>
        <a:p>
          <a:r>
            <a:rPr lang="en-US"/>
            <a:t>Non-iodised salt used for domestic consumption.</a:t>
          </a:r>
        </a:p>
      </dgm:t>
    </dgm:pt>
    <dgm:pt modelId="{72841AA1-0BA3-4863-BAE4-C6467B160CBD}" type="parTrans" cxnId="{8071322C-191D-4791-82ED-9C5652CCFE0D}">
      <dgm:prSet/>
      <dgm:spPr/>
      <dgm:t>
        <a:bodyPr/>
        <a:lstStyle/>
        <a:p>
          <a:endParaRPr lang="en-US"/>
        </a:p>
      </dgm:t>
    </dgm:pt>
    <dgm:pt modelId="{670BEE7F-1998-4F3D-97B8-3DB206540B8C}" type="sibTrans" cxnId="{8071322C-191D-4791-82ED-9C5652CCFE0D}">
      <dgm:prSet/>
      <dgm:spPr/>
      <dgm:t>
        <a:bodyPr/>
        <a:lstStyle/>
        <a:p>
          <a:endParaRPr lang="en-US"/>
        </a:p>
      </dgm:t>
    </dgm:pt>
    <dgm:pt modelId="{A5A070DB-1D9C-4968-958B-63B1DE78B29F}" type="pres">
      <dgm:prSet presAssocID="{7EB749C8-D251-4FCF-B7A2-1BB3F336E322}" presName="linear" presStyleCnt="0">
        <dgm:presLayoutVars>
          <dgm:dir/>
          <dgm:animLvl val="lvl"/>
          <dgm:resizeHandles val="exact"/>
        </dgm:presLayoutVars>
      </dgm:prSet>
      <dgm:spPr/>
    </dgm:pt>
    <dgm:pt modelId="{BC2DB7D6-BDBD-46AF-AD11-9EBA10A0EC7D}" type="pres">
      <dgm:prSet presAssocID="{B8B11A0C-C17E-45DD-A4CA-65AE652613BD}" presName="parentLin" presStyleCnt="0"/>
      <dgm:spPr/>
    </dgm:pt>
    <dgm:pt modelId="{9FFFDC3D-73F4-471E-8E05-845D2B5C9E17}" type="pres">
      <dgm:prSet presAssocID="{B8B11A0C-C17E-45DD-A4CA-65AE652613BD}" presName="parentLeftMargin" presStyleLbl="node1" presStyleIdx="0" presStyleCnt="2"/>
      <dgm:spPr/>
    </dgm:pt>
    <dgm:pt modelId="{32B14A4A-3FC4-43E4-A699-7C8CC62BF608}" type="pres">
      <dgm:prSet presAssocID="{B8B11A0C-C17E-45DD-A4CA-65AE652613BD}" presName="parentText" presStyleLbl="node1" presStyleIdx="0" presStyleCnt="2">
        <dgm:presLayoutVars>
          <dgm:chMax val="0"/>
          <dgm:bulletEnabled val="1"/>
        </dgm:presLayoutVars>
      </dgm:prSet>
      <dgm:spPr/>
    </dgm:pt>
    <dgm:pt modelId="{37A9089C-A639-4E5D-A5A7-D30DC199C3AE}" type="pres">
      <dgm:prSet presAssocID="{B8B11A0C-C17E-45DD-A4CA-65AE652613BD}" presName="negativeSpace" presStyleCnt="0"/>
      <dgm:spPr/>
    </dgm:pt>
    <dgm:pt modelId="{1C2F5F74-B587-40D4-9113-5176D28DBCED}" type="pres">
      <dgm:prSet presAssocID="{B8B11A0C-C17E-45DD-A4CA-65AE652613BD}" presName="childText" presStyleLbl="conFgAcc1" presStyleIdx="0" presStyleCnt="2">
        <dgm:presLayoutVars>
          <dgm:bulletEnabled val="1"/>
        </dgm:presLayoutVars>
      </dgm:prSet>
      <dgm:spPr/>
    </dgm:pt>
    <dgm:pt modelId="{9C85E3AC-4AF8-4E2B-98A9-2293795234B9}" type="pres">
      <dgm:prSet presAssocID="{09A9B6AF-040D-4723-BF37-F442A9D81A09}" presName="spaceBetweenRectangles" presStyleCnt="0"/>
      <dgm:spPr/>
    </dgm:pt>
    <dgm:pt modelId="{1265AC72-D087-4C54-8F06-FC9C0FDA7220}" type="pres">
      <dgm:prSet presAssocID="{5F7EF1C5-9C8E-4719-8C17-C418F8B06ABB}" presName="parentLin" presStyleCnt="0"/>
      <dgm:spPr/>
    </dgm:pt>
    <dgm:pt modelId="{8CBFE65F-C7F9-4B12-B2BB-D5DCCC271217}" type="pres">
      <dgm:prSet presAssocID="{5F7EF1C5-9C8E-4719-8C17-C418F8B06ABB}" presName="parentLeftMargin" presStyleLbl="node1" presStyleIdx="0" presStyleCnt="2"/>
      <dgm:spPr/>
    </dgm:pt>
    <dgm:pt modelId="{68330E83-FD57-4E0D-B443-C51B13933035}" type="pres">
      <dgm:prSet presAssocID="{5F7EF1C5-9C8E-4719-8C17-C418F8B06ABB}" presName="parentText" presStyleLbl="node1" presStyleIdx="1" presStyleCnt="2">
        <dgm:presLayoutVars>
          <dgm:chMax val="0"/>
          <dgm:bulletEnabled val="1"/>
        </dgm:presLayoutVars>
      </dgm:prSet>
      <dgm:spPr/>
    </dgm:pt>
    <dgm:pt modelId="{96626C21-8A89-4149-8B16-3C0EB97378FD}" type="pres">
      <dgm:prSet presAssocID="{5F7EF1C5-9C8E-4719-8C17-C418F8B06ABB}" presName="negativeSpace" presStyleCnt="0"/>
      <dgm:spPr/>
    </dgm:pt>
    <dgm:pt modelId="{2D3D42FF-B72A-4742-8618-99EB94B27CA7}" type="pres">
      <dgm:prSet presAssocID="{5F7EF1C5-9C8E-4719-8C17-C418F8B06ABB}" presName="childText" presStyleLbl="conFgAcc1" presStyleIdx="1" presStyleCnt="2">
        <dgm:presLayoutVars>
          <dgm:bulletEnabled val="1"/>
        </dgm:presLayoutVars>
      </dgm:prSet>
      <dgm:spPr/>
    </dgm:pt>
  </dgm:ptLst>
  <dgm:cxnLst>
    <dgm:cxn modelId="{A2D11449-198A-443E-88AF-3570C917402D}" srcId="{7EB749C8-D251-4FCF-B7A2-1BB3F336E322}" destId="{5F7EF1C5-9C8E-4719-8C17-C418F8B06ABB}" srcOrd="1" destOrd="0" parTransId="{BF039F16-5180-49DE-92B6-3D3A20C443BE}" sibTransId="{1756EE89-A2F7-4DEE-810E-5612D0572502}"/>
    <dgm:cxn modelId="{9F3941EA-10C7-4286-8CEE-1F16044BFD61}" type="presOf" srcId="{5F7EF1C5-9C8E-4719-8C17-C418F8B06ABB}" destId="{8CBFE65F-C7F9-4B12-B2BB-D5DCCC271217}" srcOrd="0" destOrd="0" presId="urn:microsoft.com/office/officeart/2005/8/layout/list1"/>
    <dgm:cxn modelId="{F3EB431B-ECCF-4996-AA9D-6A1FD7CB85DD}" type="presOf" srcId="{7EB749C8-D251-4FCF-B7A2-1BB3F336E322}" destId="{A5A070DB-1D9C-4968-958B-63B1DE78B29F}" srcOrd="0" destOrd="0" presId="urn:microsoft.com/office/officeart/2005/8/layout/list1"/>
    <dgm:cxn modelId="{3645B02C-7527-428D-BE59-7D040038B53A}" type="presOf" srcId="{B8B11A0C-C17E-45DD-A4CA-65AE652613BD}" destId="{9FFFDC3D-73F4-471E-8E05-845D2B5C9E17}" srcOrd="0" destOrd="0" presId="urn:microsoft.com/office/officeart/2005/8/layout/list1"/>
    <dgm:cxn modelId="{4A3CC3EF-99C5-483F-A8A3-64F93A24CC8F}" type="presOf" srcId="{862B4468-661B-4903-9C84-B770FF21626E}" destId="{1C2F5F74-B587-40D4-9113-5176D28DBCED}" srcOrd="0" destOrd="0" presId="urn:microsoft.com/office/officeart/2005/8/layout/list1"/>
    <dgm:cxn modelId="{59CB90C9-E0C8-4749-92E9-6254688EAE11}" type="presOf" srcId="{B8B11A0C-C17E-45DD-A4CA-65AE652613BD}" destId="{32B14A4A-3FC4-43E4-A699-7C8CC62BF608}" srcOrd="1" destOrd="0" presId="urn:microsoft.com/office/officeart/2005/8/layout/list1"/>
    <dgm:cxn modelId="{8071322C-191D-4791-82ED-9C5652CCFE0D}" srcId="{5F7EF1C5-9C8E-4719-8C17-C418F8B06ABB}" destId="{8D3125C8-9AC2-45AA-AE48-71568EF0365D}" srcOrd="0" destOrd="0" parTransId="{72841AA1-0BA3-4863-BAE4-C6467B160CBD}" sibTransId="{670BEE7F-1998-4F3D-97B8-3DB206540B8C}"/>
    <dgm:cxn modelId="{FB8A3142-DB1D-4A20-BDE6-0538124CC024}" type="presOf" srcId="{0C293E61-61CA-4526-8E29-8D9CA7B8A76A}" destId="{1C2F5F74-B587-40D4-9113-5176D28DBCED}" srcOrd="0" destOrd="1" presId="urn:microsoft.com/office/officeart/2005/8/layout/list1"/>
    <dgm:cxn modelId="{60829C96-0F4C-4B98-8E7D-234807C6AFEC}" type="presOf" srcId="{8D3125C8-9AC2-45AA-AE48-71568EF0365D}" destId="{2D3D42FF-B72A-4742-8618-99EB94B27CA7}" srcOrd="0" destOrd="0" presId="urn:microsoft.com/office/officeart/2005/8/layout/list1"/>
    <dgm:cxn modelId="{B0C1BC02-551E-4607-A1BC-CF8FF445DDBB}" type="presOf" srcId="{5F7EF1C5-9C8E-4719-8C17-C418F8B06ABB}" destId="{68330E83-FD57-4E0D-B443-C51B13933035}" srcOrd="1" destOrd="0" presId="urn:microsoft.com/office/officeart/2005/8/layout/list1"/>
    <dgm:cxn modelId="{BE381449-E54B-4668-832C-81EFD1A9D2EF}" srcId="{7EB749C8-D251-4FCF-B7A2-1BB3F336E322}" destId="{B8B11A0C-C17E-45DD-A4CA-65AE652613BD}" srcOrd="0" destOrd="0" parTransId="{2445D458-9F01-487F-97BE-9C6B2DEAEC83}" sibTransId="{09A9B6AF-040D-4723-BF37-F442A9D81A09}"/>
    <dgm:cxn modelId="{7F83F317-1EB8-47CE-A463-F37F95C446A0}" srcId="{B8B11A0C-C17E-45DD-A4CA-65AE652613BD}" destId="{862B4468-661B-4903-9C84-B770FF21626E}" srcOrd="0" destOrd="0" parTransId="{258DCF86-92F8-46A0-90E0-EBAC83F30115}" sibTransId="{2FE218F8-7653-4E3E-A1A0-CDA5DF1118F1}"/>
    <dgm:cxn modelId="{34FC458D-1F7D-44DE-A2D9-B72D189B6374}" srcId="{B8B11A0C-C17E-45DD-A4CA-65AE652613BD}" destId="{0C293E61-61CA-4526-8E29-8D9CA7B8A76A}" srcOrd="1" destOrd="0" parTransId="{D2863D15-90A8-4C98-8F56-5C193E89C43B}" sibTransId="{0564E7C9-6F06-41B1-B02B-CD632F41E1E2}"/>
    <dgm:cxn modelId="{DEE2CDD4-C03C-4A09-9A22-982F93E9D9D6}" type="presParOf" srcId="{A5A070DB-1D9C-4968-958B-63B1DE78B29F}" destId="{BC2DB7D6-BDBD-46AF-AD11-9EBA10A0EC7D}" srcOrd="0" destOrd="0" presId="urn:microsoft.com/office/officeart/2005/8/layout/list1"/>
    <dgm:cxn modelId="{79826D86-70DA-48C9-BACD-48B60245A442}" type="presParOf" srcId="{BC2DB7D6-BDBD-46AF-AD11-9EBA10A0EC7D}" destId="{9FFFDC3D-73F4-471E-8E05-845D2B5C9E17}" srcOrd="0" destOrd="0" presId="urn:microsoft.com/office/officeart/2005/8/layout/list1"/>
    <dgm:cxn modelId="{5E53263B-2C3C-47C9-9C77-C228A5922125}" type="presParOf" srcId="{BC2DB7D6-BDBD-46AF-AD11-9EBA10A0EC7D}" destId="{32B14A4A-3FC4-43E4-A699-7C8CC62BF608}" srcOrd="1" destOrd="0" presId="urn:microsoft.com/office/officeart/2005/8/layout/list1"/>
    <dgm:cxn modelId="{8BFAC8B8-B281-49E0-9376-282BA40D8845}" type="presParOf" srcId="{A5A070DB-1D9C-4968-958B-63B1DE78B29F}" destId="{37A9089C-A639-4E5D-A5A7-D30DC199C3AE}" srcOrd="1" destOrd="0" presId="urn:microsoft.com/office/officeart/2005/8/layout/list1"/>
    <dgm:cxn modelId="{CCF78BF2-F8B7-49DF-834D-9B715464967A}" type="presParOf" srcId="{A5A070DB-1D9C-4968-958B-63B1DE78B29F}" destId="{1C2F5F74-B587-40D4-9113-5176D28DBCED}" srcOrd="2" destOrd="0" presId="urn:microsoft.com/office/officeart/2005/8/layout/list1"/>
    <dgm:cxn modelId="{DA38F7DD-AC9F-46CF-94A8-99868EEDF886}" type="presParOf" srcId="{A5A070DB-1D9C-4968-958B-63B1DE78B29F}" destId="{9C85E3AC-4AF8-4E2B-98A9-2293795234B9}" srcOrd="3" destOrd="0" presId="urn:microsoft.com/office/officeart/2005/8/layout/list1"/>
    <dgm:cxn modelId="{4FBCAAB9-267D-497F-B45F-B24D1CD20A38}" type="presParOf" srcId="{A5A070DB-1D9C-4968-958B-63B1DE78B29F}" destId="{1265AC72-D087-4C54-8F06-FC9C0FDA7220}" srcOrd="4" destOrd="0" presId="urn:microsoft.com/office/officeart/2005/8/layout/list1"/>
    <dgm:cxn modelId="{8D870537-6756-4F83-AF76-5B41C5C4EA07}" type="presParOf" srcId="{1265AC72-D087-4C54-8F06-FC9C0FDA7220}" destId="{8CBFE65F-C7F9-4B12-B2BB-D5DCCC271217}" srcOrd="0" destOrd="0" presId="urn:microsoft.com/office/officeart/2005/8/layout/list1"/>
    <dgm:cxn modelId="{27075561-19D6-4C3B-8BED-4283BED9B2CE}" type="presParOf" srcId="{1265AC72-D087-4C54-8F06-FC9C0FDA7220}" destId="{68330E83-FD57-4E0D-B443-C51B13933035}" srcOrd="1" destOrd="0" presId="urn:microsoft.com/office/officeart/2005/8/layout/list1"/>
    <dgm:cxn modelId="{FC2809DE-DBA6-47D8-9556-D525299D7A53}" type="presParOf" srcId="{A5A070DB-1D9C-4968-958B-63B1DE78B29F}" destId="{96626C21-8A89-4149-8B16-3C0EB97378FD}" srcOrd="5" destOrd="0" presId="urn:microsoft.com/office/officeart/2005/8/layout/list1"/>
    <dgm:cxn modelId="{75CE1946-70B8-4BF3-ABB3-2CD9D3D857FA}" type="presParOf" srcId="{A5A070DB-1D9C-4968-958B-63B1DE78B29F}" destId="{2D3D42FF-B72A-4742-8618-99EB94B27CA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F29095A-BB53-479D-BC58-73CCAE3975CC}"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B0EEE393-BCFD-47D6-9DD9-6E91ECD9E70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Unemployment Types</a:t>
          </a:r>
        </a:p>
      </dgm:t>
    </dgm:pt>
    <dgm:pt modelId="{1B570D09-3B18-4FE2-B74C-4539BA2AC344}" type="parTrans" cxnId="{8F19ABD3-176A-4D8F-8B42-B67ED17224E2}">
      <dgm:prSet/>
      <dgm:spPr/>
      <dgm:t>
        <a:bodyPr/>
        <a:lstStyle/>
        <a:p>
          <a:endParaRPr lang="en-US"/>
        </a:p>
      </dgm:t>
    </dgm:pt>
    <dgm:pt modelId="{972CEA5B-4CAA-44F9-8366-127B355F086E}" type="sibTrans" cxnId="{8F19ABD3-176A-4D8F-8B42-B67ED17224E2}">
      <dgm:prSet/>
      <dgm:spPr/>
      <dgm:t>
        <a:bodyPr/>
        <a:lstStyle/>
        <a:p>
          <a:endParaRPr lang="en-US"/>
        </a:p>
      </dgm:t>
    </dgm:pt>
    <dgm:pt modelId="{2A02AD29-97CE-48E8-86E6-BE82D8D5836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DPP-2016</a:t>
          </a:r>
        </a:p>
      </dgm:t>
    </dgm:pt>
    <dgm:pt modelId="{4DB0725D-B7E7-4A8F-98EA-16CD3EDEFD81}" type="parTrans" cxnId="{58C76F8E-600F-45CE-9768-CF7BD7C0C9FF}">
      <dgm:prSet/>
      <dgm:spPr/>
      <dgm:t>
        <a:bodyPr/>
        <a:lstStyle/>
        <a:p>
          <a:endParaRPr lang="en-US"/>
        </a:p>
      </dgm:t>
    </dgm:pt>
    <dgm:pt modelId="{243B598E-E3B3-47C7-BDF8-DE218381832B}" type="sibTrans" cxnId="{58C76F8E-600F-45CE-9768-CF7BD7C0C9FF}">
      <dgm:prSet/>
      <dgm:spPr/>
      <dgm:t>
        <a:bodyPr/>
        <a:lstStyle/>
        <a:p>
          <a:endParaRPr lang="en-US"/>
        </a:p>
      </dgm:t>
    </dgm:pt>
    <dgm:pt modelId="{64948C09-BBC5-4CE8-9CDF-33ACF51B610F}">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Textile Shift</a:t>
          </a:r>
        </a:p>
      </dgm:t>
    </dgm:pt>
    <dgm:pt modelId="{0A3ACBC3-AEC1-4EB7-B6C3-28457CA05944}" type="parTrans" cxnId="{BBA98448-C72C-4CD1-9A86-0382C24A1E5E}">
      <dgm:prSet/>
      <dgm:spPr/>
      <dgm:t>
        <a:bodyPr/>
        <a:lstStyle/>
        <a:p>
          <a:endParaRPr lang="en-US"/>
        </a:p>
      </dgm:t>
    </dgm:pt>
    <dgm:pt modelId="{9E0555BF-53CE-4F53-A0F9-40BD862630F3}" type="sibTrans" cxnId="{BBA98448-C72C-4CD1-9A86-0382C24A1E5E}">
      <dgm:prSet/>
      <dgm:spPr/>
      <dgm:t>
        <a:bodyPr/>
        <a:lstStyle/>
        <a:p>
          <a:endParaRPr lang="en-US"/>
        </a:p>
      </dgm:t>
    </dgm:pt>
    <dgm:pt modelId="{928A815D-8D83-4571-9210-42E0F5B08966}">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Startups</a:t>
          </a:r>
        </a:p>
      </dgm:t>
    </dgm:pt>
    <dgm:pt modelId="{4F781571-87A2-4773-AEF9-7755DF7FA055}" type="parTrans" cxnId="{B147F2D2-36E4-4A4A-8E48-4C4D3F2F9EFE}">
      <dgm:prSet/>
      <dgm:spPr/>
      <dgm:t>
        <a:bodyPr/>
        <a:lstStyle/>
        <a:p>
          <a:endParaRPr lang="en-US"/>
        </a:p>
      </dgm:t>
    </dgm:pt>
    <dgm:pt modelId="{2DC8B715-C638-41EC-80A0-456246D6A6C8}" type="sibTrans" cxnId="{B147F2D2-36E4-4A4A-8E48-4C4D3F2F9EFE}">
      <dgm:prSet/>
      <dgm:spPr/>
      <dgm:t>
        <a:bodyPr/>
        <a:lstStyle/>
        <a:p>
          <a:endParaRPr lang="en-US"/>
        </a:p>
      </dgm:t>
    </dgm:pt>
    <dgm:pt modelId="{D1C91F6D-DC14-4E5A-BD47-0644ED4B0C28}">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Regulatory Cholesterol</a:t>
          </a:r>
        </a:p>
      </dgm:t>
    </dgm:pt>
    <dgm:pt modelId="{0EE0A457-BDD8-46C3-AA22-2EEB0B576311}" type="parTrans" cxnId="{A78E5D7E-1A5A-411F-9131-1BF756C8F668}">
      <dgm:prSet/>
      <dgm:spPr/>
      <dgm:t>
        <a:bodyPr/>
        <a:lstStyle/>
        <a:p>
          <a:endParaRPr lang="en-US"/>
        </a:p>
      </dgm:t>
    </dgm:pt>
    <dgm:pt modelId="{6BE2D918-B2A5-487C-B8F1-29347EA1F593}" type="sibTrans" cxnId="{A78E5D7E-1A5A-411F-9131-1BF756C8F668}">
      <dgm:prSet/>
      <dgm:spPr/>
      <dgm:t>
        <a:bodyPr/>
        <a:lstStyle/>
        <a:p>
          <a:endParaRPr lang="en-US"/>
        </a:p>
      </dgm:t>
    </dgm:pt>
    <dgm:pt modelId="{0CC75A0D-2F30-4605-A6BF-1F68C6C83B80}">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EPF-Reforms in Budget’16</a:t>
          </a:r>
        </a:p>
      </dgm:t>
    </dgm:pt>
    <dgm:pt modelId="{D1B636F0-8799-43C8-9917-156075D367FB}" type="parTrans" cxnId="{13A67E92-06F4-45E3-B94E-E4910672E2B6}">
      <dgm:prSet/>
      <dgm:spPr/>
      <dgm:t>
        <a:bodyPr/>
        <a:lstStyle/>
        <a:p>
          <a:endParaRPr lang="en-US"/>
        </a:p>
      </dgm:t>
    </dgm:pt>
    <dgm:pt modelId="{DBC7476E-1317-4F21-87AD-A8E7F2268D8F}" type="sibTrans" cxnId="{13A67E92-06F4-45E3-B94E-E4910672E2B6}">
      <dgm:prSet/>
      <dgm:spPr/>
      <dgm:t>
        <a:bodyPr/>
        <a:lstStyle/>
        <a:p>
          <a:endParaRPr lang="en-US"/>
        </a:p>
      </dgm:t>
    </dgm:pt>
    <dgm:pt modelId="{335B3EC0-9E7E-4D11-BCD3-9BB77C0CE0E4}" type="pres">
      <dgm:prSet presAssocID="{0F29095A-BB53-479D-BC58-73CCAE3975CC}" presName="Name0" presStyleCnt="0">
        <dgm:presLayoutVars>
          <dgm:dir/>
          <dgm:resizeHandles val="exact"/>
        </dgm:presLayoutVars>
      </dgm:prSet>
      <dgm:spPr/>
    </dgm:pt>
    <dgm:pt modelId="{19CE1381-7702-4F45-95BD-4AA080F0AC57}" type="pres">
      <dgm:prSet presAssocID="{B0EEE393-BCFD-47D6-9DD9-6E91ECD9E70D}" presName="composite" presStyleCnt="0"/>
      <dgm:spPr/>
    </dgm:pt>
    <dgm:pt modelId="{047CA748-331B-4700-A740-DBC62F47A124}" type="pres">
      <dgm:prSet presAssocID="{B0EEE393-BCFD-47D6-9DD9-6E91ECD9E70D}" presName="rect1" presStyleLbl="bgShp" presStyleIdx="0" presStyleCnt="6"/>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FA849E74-0479-44F4-ABF5-598427148D98}" type="pres">
      <dgm:prSet presAssocID="{B0EEE393-BCFD-47D6-9DD9-6E91ECD9E70D}" presName="rect2" presStyleLbl="trBgShp" presStyleIdx="0" presStyleCnt="6">
        <dgm:presLayoutVars>
          <dgm:bulletEnabled val="1"/>
        </dgm:presLayoutVars>
      </dgm:prSet>
      <dgm:spPr/>
    </dgm:pt>
    <dgm:pt modelId="{0A6A4A9E-F976-4782-929D-269D2DAFF7DB}" type="pres">
      <dgm:prSet presAssocID="{972CEA5B-4CAA-44F9-8366-127B355F086E}" presName="sibTrans" presStyleCnt="0"/>
      <dgm:spPr/>
    </dgm:pt>
    <dgm:pt modelId="{54057E0E-8855-4FB6-8BAC-E7893FC7C390}" type="pres">
      <dgm:prSet presAssocID="{D1C91F6D-DC14-4E5A-BD47-0644ED4B0C28}" presName="composite" presStyleCnt="0"/>
      <dgm:spPr/>
    </dgm:pt>
    <dgm:pt modelId="{31B1A9C4-A4D5-416C-8503-ED1209DD7933}" type="pres">
      <dgm:prSet presAssocID="{D1C91F6D-DC14-4E5A-BD47-0644ED4B0C28}" presName="rect1" presStyleLbl="bgShp" presStyleIdx="1" presStyleCnt="6" custLinFactNeighborX="111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F748DC35-CFF4-4A87-9A0F-A17F5B099F44}" type="pres">
      <dgm:prSet presAssocID="{D1C91F6D-DC14-4E5A-BD47-0644ED4B0C28}" presName="rect2" presStyleLbl="trBgShp" presStyleIdx="1" presStyleCnt="6">
        <dgm:presLayoutVars>
          <dgm:bulletEnabled val="1"/>
        </dgm:presLayoutVars>
      </dgm:prSet>
      <dgm:spPr/>
    </dgm:pt>
    <dgm:pt modelId="{271ED854-B09A-4CEF-86AF-4B98F4DF9A35}" type="pres">
      <dgm:prSet presAssocID="{6BE2D918-B2A5-487C-B8F1-29347EA1F593}" presName="sibTrans" presStyleCnt="0"/>
      <dgm:spPr/>
    </dgm:pt>
    <dgm:pt modelId="{D9B116E8-D6A3-4D01-B0B2-5F0095D14AD3}" type="pres">
      <dgm:prSet presAssocID="{0CC75A0D-2F30-4605-A6BF-1F68C6C83B80}" presName="composite" presStyleCnt="0"/>
      <dgm:spPr/>
    </dgm:pt>
    <dgm:pt modelId="{C12EEDE0-6AE1-40DB-86C6-599F846FCADE}" type="pres">
      <dgm:prSet presAssocID="{0CC75A0D-2F30-4605-A6BF-1F68C6C83B80}" presName="rect1" presStyleLbl="bgShp" presStyleIdx="2" presStyleCnt="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A025DFCD-FD1C-4238-B049-2F361D6BBAB7}" type="pres">
      <dgm:prSet presAssocID="{0CC75A0D-2F30-4605-A6BF-1F68C6C83B80}" presName="rect2" presStyleLbl="trBgShp" presStyleIdx="2" presStyleCnt="6">
        <dgm:presLayoutVars>
          <dgm:bulletEnabled val="1"/>
        </dgm:presLayoutVars>
      </dgm:prSet>
      <dgm:spPr/>
    </dgm:pt>
    <dgm:pt modelId="{F70E41C2-8674-4180-9BBD-B818F5F1AA9F}" type="pres">
      <dgm:prSet presAssocID="{DBC7476E-1317-4F21-87AD-A8E7F2268D8F}" presName="sibTrans" presStyleCnt="0"/>
      <dgm:spPr/>
    </dgm:pt>
    <dgm:pt modelId="{2B89F64F-D962-44E7-9084-BC8E1B5BB94A}" type="pres">
      <dgm:prSet presAssocID="{2A02AD29-97CE-48E8-86E6-BE82D8D5836D}" presName="composite" presStyleCnt="0"/>
      <dgm:spPr/>
    </dgm:pt>
    <dgm:pt modelId="{AE9F4217-E406-4DAE-800C-1396EDFEA002}" type="pres">
      <dgm:prSet presAssocID="{2A02AD29-97CE-48E8-86E6-BE82D8D5836D}" presName="rect1" presStyleLbl="bgShp" presStyleIdx="3" presStyleCnt="6"/>
      <dgm:spPr>
        <a:blipFill rotWithShape="1">
          <a:blip xmlns:r="http://schemas.openxmlformats.org/officeDocument/2006/relationships" r:embed="rId4"/>
          <a:stretch>
            <a:fillRect/>
          </a:stretch>
        </a:blipFill>
      </dgm:spPr>
    </dgm:pt>
    <dgm:pt modelId="{571E3E1B-524F-4EEF-B8D3-FFDE42DF03E7}" type="pres">
      <dgm:prSet presAssocID="{2A02AD29-97CE-48E8-86E6-BE82D8D5836D}" presName="rect2" presStyleLbl="trBgShp" presStyleIdx="3" presStyleCnt="6">
        <dgm:presLayoutVars>
          <dgm:bulletEnabled val="1"/>
        </dgm:presLayoutVars>
      </dgm:prSet>
      <dgm:spPr/>
    </dgm:pt>
    <dgm:pt modelId="{02045AE1-FAE8-4866-BCE7-E973C7671ADE}" type="pres">
      <dgm:prSet presAssocID="{243B598E-E3B3-47C7-BDF8-DE218381832B}" presName="sibTrans" presStyleCnt="0"/>
      <dgm:spPr/>
    </dgm:pt>
    <dgm:pt modelId="{31884101-43F5-4B2E-AA9A-51DEB9EBB91A}" type="pres">
      <dgm:prSet presAssocID="{64948C09-BBC5-4CE8-9CDF-33ACF51B610F}" presName="composite" presStyleCnt="0"/>
      <dgm:spPr/>
    </dgm:pt>
    <dgm:pt modelId="{D14AD010-8B56-4EE8-8B3A-1C70D7CAFB25}" type="pres">
      <dgm:prSet presAssocID="{64948C09-BBC5-4CE8-9CDF-33ACF51B610F}" presName="rect1" presStyleLbl="bgShp" presStyleIdx="4"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26D69931-6D51-40FA-913F-EC951352B5BF}" type="pres">
      <dgm:prSet presAssocID="{64948C09-BBC5-4CE8-9CDF-33ACF51B610F}" presName="rect2" presStyleLbl="trBgShp" presStyleIdx="4" presStyleCnt="6">
        <dgm:presLayoutVars>
          <dgm:bulletEnabled val="1"/>
        </dgm:presLayoutVars>
      </dgm:prSet>
      <dgm:spPr/>
    </dgm:pt>
    <dgm:pt modelId="{54BF77AD-6E4B-4336-9B3E-5E0965566547}" type="pres">
      <dgm:prSet presAssocID="{9E0555BF-53CE-4F53-A0F9-40BD862630F3}" presName="sibTrans" presStyleCnt="0"/>
      <dgm:spPr/>
    </dgm:pt>
    <dgm:pt modelId="{2B0BC738-C9EE-4E16-A4F3-837187E003EA}" type="pres">
      <dgm:prSet presAssocID="{928A815D-8D83-4571-9210-42E0F5B08966}" presName="composite" presStyleCnt="0"/>
      <dgm:spPr/>
    </dgm:pt>
    <dgm:pt modelId="{7F2B6864-92BB-4841-BA13-2149D243ADA9}" type="pres">
      <dgm:prSet presAssocID="{928A815D-8D83-4571-9210-42E0F5B08966}" presName="rect1" presStyleLbl="bgShp" presStyleIdx="5" presStyleCnt="6" custLinFactNeighborX="-1115"/>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EEA3CEBE-39D0-42FA-A88B-B8554E6A8D6A}" type="pres">
      <dgm:prSet presAssocID="{928A815D-8D83-4571-9210-42E0F5B08966}" presName="rect2" presStyleLbl="trBgShp" presStyleIdx="5" presStyleCnt="6">
        <dgm:presLayoutVars>
          <dgm:bulletEnabled val="1"/>
        </dgm:presLayoutVars>
      </dgm:prSet>
      <dgm:spPr/>
    </dgm:pt>
  </dgm:ptLst>
  <dgm:cxnLst>
    <dgm:cxn modelId="{95F4AD9E-D4E3-429C-8A5B-2A30EEFC609F}" type="presOf" srcId="{D1C91F6D-DC14-4E5A-BD47-0644ED4B0C28}" destId="{F748DC35-CFF4-4A87-9A0F-A17F5B099F44}" srcOrd="0" destOrd="0" presId="urn:microsoft.com/office/officeart/2008/layout/BendingPictureSemiTransparentText"/>
    <dgm:cxn modelId="{BBA98448-C72C-4CD1-9A86-0382C24A1E5E}" srcId="{0F29095A-BB53-479D-BC58-73CCAE3975CC}" destId="{64948C09-BBC5-4CE8-9CDF-33ACF51B610F}" srcOrd="4" destOrd="0" parTransId="{0A3ACBC3-AEC1-4EB7-B6C3-28457CA05944}" sibTransId="{9E0555BF-53CE-4F53-A0F9-40BD862630F3}"/>
    <dgm:cxn modelId="{8F19ABD3-176A-4D8F-8B42-B67ED17224E2}" srcId="{0F29095A-BB53-479D-BC58-73CCAE3975CC}" destId="{B0EEE393-BCFD-47D6-9DD9-6E91ECD9E70D}" srcOrd="0" destOrd="0" parTransId="{1B570D09-3B18-4FE2-B74C-4539BA2AC344}" sibTransId="{972CEA5B-4CAA-44F9-8366-127B355F086E}"/>
    <dgm:cxn modelId="{B2B3D46B-789A-4C50-9617-824AB22525C6}" type="presOf" srcId="{2A02AD29-97CE-48E8-86E6-BE82D8D5836D}" destId="{571E3E1B-524F-4EEF-B8D3-FFDE42DF03E7}" srcOrd="0" destOrd="0" presId="urn:microsoft.com/office/officeart/2008/layout/BendingPictureSemiTransparentText"/>
    <dgm:cxn modelId="{83F776C5-22B3-4A38-8537-4BE9DED05B9E}" type="presOf" srcId="{928A815D-8D83-4571-9210-42E0F5B08966}" destId="{EEA3CEBE-39D0-42FA-A88B-B8554E6A8D6A}" srcOrd="0" destOrd="0" presId="urn:microsoft.com/office/officeart/2008/layout/BendingPictureSemiTransparentText"/>
    <dgm:cxn modelId="{9042D7FF-1E91-4B44-8208-EA2B87BB0AA0}" type="presOf" srcId="{B0EEE393-BCFD-47D6-9DD9-6E91ECD9E70D}" destId="{FA849E74-0479-44F4-ABF5-598427148D98}" srcOrd="0" destOrd="0" presId="urn:microsoft.com/office/officeart/2008/layout/BendingPictureSemiTransparentText"/>
    <dgm:cxn modelId="{58C76F8E-600F-45CE-9768-CF7BD7C0C9FF}" srcId="{0F29095A-BB53-479D-BC58-73CCAE3975CC}" destId="{2A02AD29-97CE-48E8-86E6-BE82D8D5836D}" srcOrd="3" destOrd="0" parTransId="{4DB0725D-B7E7-4A8F-98EA-16CD3EDEFD81}" sibTransId="{243B598E-E3B3-47C7-BDF8-DE218381832B}"/>
    <dgm:cxn modelId="{7BEFE073-B82C-48B9-B014-40FA8DE743E3}" type="presOf" srcId="{0F29095A-BB53-479D-BC58-73CCAE3975CC}" destId="{335B3EC0-9E7E-4D11-BCD3-9BB77C0CE0E4}" srcOrd="0" destOrd="0" presId="urn:microsoft.com/office/officeart/2008/layout/BendingPictureSemiTransparentText"/>
    <dgm:cxn modelId="{A78E5D7E-1A5A-411F-9131-1BF756C8F668}" srcId="{0F29095A-BB53-479D-BC58-73CCAE3975CC}" destId="{D1C91F6D-DC14-4E5A-BD47-0644ED4B0C28}" srcOrd="1" destOrd="0" parTransId="{0EE0A457-BDD8-46C3-AA22-2EEB0B576311}" sibTransId="{6BE2D918-B2A5-487C-B8F1-29347EA1F593}"/>
    <dgm:cxn modelId="{AE5B366F-5863-46E7-A17E-A761D3BF86F2}" type="presOf" srcId="{0CC75A0D-2F30-4605-A6BF-1F68C6C83B80}" destId="{A025DFCD-FD1C-4238-B049-2F361D6BBAB7}" srcOrd="0" destOrd="0" presId="urn:microsoft.com/office/officeart/2008/layout/BendingPictureSemiTransparentText"/>
    <dgm:cxn modelId="{13A67E92-06F4-45E3-B94E-E4910672E2B6}" srcId="{0F29095A-BB53-479D-BC58-73CCAE3975CC}" destId="{0CC75A0D-2F30-4605-A6BF-1F68C6C83B80}" srcOrd="2" destOrd="0" parTransId="{D1B636F0-8799-43C8-9917-156075D367FB}" sibTransId="{DBC7476E-1317-4F21-87AD-A8E7F2268D8F}"/>
    <dgm:cxn modelId="{02F0A236-54D8-47C1-8B63-43C0FF86D715}" type="presOf" srcId="{64948C09-BBC5-4CE8-9CDF-33ACF51B610F}" destId="{26D69931-6D51-40FA-913F-EC951352B5BF}" srcOrd="0" destOrd="0" presId="urn:microsoft.com/office/officeart/2008/layout/BendingPictureSemiTransparentText"/>
    <dgm:cxn modelId="{B147F2D2-36E4-4A4A-8E48-4C4D3F2F9EFE}" srcId="{0F29095A-BB53-479D-BC58-73CCAE3975CC}" destId="{928A815D-8D83-4571-9210-42E0F5B08966}" srcOrd="5" destOrd="0" parTransId="{4F781571-87A2-4773-AEF9-7755DF7FA055}" sibTransId="{2DC8B715-C638-41EC-80A0-456246D6A6C8}"/>
    <dgm:cxn modelId="{90872F1B-1D2A-445E-8BA6-804126DBA695}" type="presParOf" srcId="{335B3EC0-9E7E-4D11-BCD3-9BB77C0CE0E4}" destId="{19CE1381-7702-4F45-95BD-4AA080F0AC57}" srcOrd="0" destOrd="0" presId="urn:microsoft.com/office/officeart/2008/layout/BendingPictureSemiTransparentText"/>
    <dgm:cxn modelId="{016DA78C-B654-4E6A-B4DB-CF36E4D71E57}" type="presParOf" srcId="{19CE1381-7702-4F45-95BD-4AA080F0AC57}" destId="{047CA748-331B-4700-A740-DBC62F47A124}" srcOrd="0" destOrd="0" presId="urn:microsoft.com/office/officeart/2008/layout/BendingPictureSemiTransparentText"/>
    <dgm:cxn modelId="{30FFFFCA-B694-4805-A889-81119C012FA9}" type="presParOf" srcId="{19CE1381-7702-4F45-95BD-4AA080F0AC57}" destId="{FA849E74-0479-44F4-ABF5-598427148D98}" srcOrd="1" destOrd="0" presId="urn:microsoft.com/office/officeart/2008/layout/BendingPictureSemiTransparentText"/>
    <dgm:cxn modelId="{752F561C-E123-4C4B-9055-39E5CBA93C20}" type="presParOf" srcId="{335B3EC0-9E7E-4D11-BCD3-9BB77C0CE0E4}" destId="{0A6A4A9E-F976-4782-929D-269D2DAFF7DB}" srcOrd="1" destOrd="0" presId="urn:microsoft.com/office/officeart/2008/layout/BendingPictureSemiTransparentText"/>
    <dgm:cxn modelId="{FB7D62EA-2FA2-430D-93B2-DB0C3882B451}" type="presParOf" srcId="{335B3EC0-9E7E-4D11-BCD3-9BB77C0CE0E4}" destId="{54057E0E-8855-4FB6-8BAC-E7893FC7C390}" srcOrd="2" destOrd="0" presId="urn:microsoft.com/office/officeart/2008/layout/BendingPictureSemiTransparentText"/>
    <dgm:cxn modelId="{0251514F-5F0A-4766-B195-38943B9DB3EA}" type="presParOf" srcId="{54057E0E-8855-4FB6-8BAC-E7893FC7C390}" destId="{31B1A9C4-A4D5-416C-8503-ED1209DD7933}" srcOrd="0" destOrd="0" presId="urn:microsoft.com/office/officeart/2008/layout/BendingPictureSemiTransparentText"/>
    <dgm:cxn modelId="{6C201C79-D68E-4734-9640-F5776DCEF73B}" type="presParOf" srcId="{54057E0E-8855-4FB6-8BAC-E7893FC7C390}" destId="{F748DC35-CFF4-4A87-9A0F-A17F5B099F44}" srcOrd="1" destOrd="0" presId="urn:microsoft.com/office/officeart/2008/layout/BendingPictureSemiTransparentText"/>
    <dgm:cxn modelId="{302387DA-7EC6-49E5-8774-AC8DA2953B08}" type="presParOf" srcId="{335B3EC0-9E7E-4D11-BCD3-9BB77C0CE0E4}" destId="{271ED854-B09A-4CEF-86AF-4B98F4DF9A35}" srcOrd="3" destOrd="0" presId="urn:microsoft.com/office/officeart/2008/layout/BendingPictureSemiTransparentText"/>
    <dgm:cxn modelId="{A075108A-A9A7-483C-B939-9BE68374AA77}" type="presParOf" srcId="{335B3EC0-9E7E-4D11-BCD3-9BB77C0CE0E4}" destId="{D9B116E8-D6A3-4D01-B0B2-5F0095D14AD3}" srcOrd="4" destOrd="0" presId="urn:microsoft.com/office/officeart/2008/layout/BendingPictureSemiTransparentText"/>
    <dgm:cxn modelId="{A9E92AF1-55F0-4707-B6D3-B2FF10792F13}" type="presParOf" srcId="{D9B116E8-D6A3-4D01-B0B2-5F0095D14AD3}" destId="{C12EEDE0-6AE1-40DB-86C6-599F846FCADE}" srcOrd="0" destOrd="0" presId="urn:microsoft.com/office/officeart/2008/layout/BendingPictureSemiTransparentText"/>
    <dgm:cxn modelId="{4669156D-DFE0-4ED6-8E55-A34A4FD52156}" type="presParOf" srcId="{D9B116E8-D6A3-4D01-B0B2-5F0095D14AD3}" destId="{A025DFCD-FD1C-4238-B049-2F361D6BBAB7}" srcOrd="1" destOrd="0" presId="urn:microsoft.com/office/officeart/2008/layout/BendingPictureSemiTransparentText"/>
    <dgm:cxn modelId="{C2B42F0E-162A-4A82-9661-B3BE9F61481A}" type="presParOf" srcId="{335B3EC0-9E7E-4D11-BCD3-9BB77C0CE0E4}" destId="{F70E41C2-8674-4180-9BBD-B818F5F1AA9F}" srcOrd="5" destOrd="0" presId="urn:microsoft.com/office/officeart/2008/layout/BendingPictureSemiTransparentText"/>
    <dgm:cxn modelId="{243DF5D3-951D-4E26-A081-FFFE46FD8BD7}" type="presParOf" srcId="{335B3EC0-9E7E-4D11-BCD3-9BB77C0CE0E4}" destId="{2B89F64F-D962-44E7-9084-BC8E1B5BB94A}" srcOrd="6" destOrd="0" presId="urn:microsoft.com/office/officeart/2008/layout/BendingPictureSemiTransparentText"/>
    <dgm:cxn modelId="{EFB138DF-6B67-4411-8EEC-0DAF3323D456}" type="presParOf" srcId="{2B89F64F-D962-44E7-9084-BC8E1B5BB94A}" destId="{AE9F4217-E406-4DAE-800C-1396EDFEA002}" srcOrd="0" destOrd="0" presId="urn:microsoft.com/office/officeart/2008/layout/BendingPictureSemiTransparentText"/>
    <dgm:cxn modelId="{4D9AFC1B-EEF7-460E-B308-65B09BCA7E85}" type="presParOf" srcId="{2B89F64F-D962-44E7-9084-BC8E1B5BB94A}" destId="{571E3E1B-524F-4EEF-B8D3-FFDE42DF03E7}" srcOrd="1" destOrd="0" presId="urn:microsoft.com/office/officeart/2008/layout/BendingPictureSemiTransparentText"/>
    <dgm:cxn modelId="{638A875D-4231-421D-8CF6-9657BD836688}" type="presParOf" srcId="{335B3EC0-9E7E-4D11-BCD3-9BB77C0CE0E4}" destId="{02045AE1-FAE8-4866-BCE7-E973C7671ADE}" srcOrd="7" destOrd="0" presId="urn:microsoft.com/office/officeart/2008/layout/BendingPictureSemiTransparentText"/>
    <dgm:cxn modelId="{EF1049C4-F333-442B-839C-6B7E1C2A3B73}" type="presParOf" srcId="{335B3EC0-9E7E-4D11-BCD3-9BB77C0CE0E4}" destId="{31884101-43F5-4B2E-AA9A-51DEB9EBB91A}" srcOrd="8" destOrd="0" presId="urn:microsoft.com/office/officeart/2008/layout/BendingPictureSemiTransparentText"/>
    <dgm:cxn modelId="{F33C9C7A-61D4-4388-AE26-B1ADA304D83C}" type="presParOf" srcId="{31884101-43F5-4B2E-AA9A-51DEB9EBB91A}" destId="{D14AD010-8B56-4EE8-8B3A-1C70D7CAFB25}" srcOrd="0" destOrd="0" presId="urn:microsoft.com/office/officeart/2008/layout/BendingPictureSemiTransparentText"/>
    <dgm:cxn modelId="{4C01AF01-8ED8-4E1E-AEF6-A68451D686BC}" type="presParOf" srcId="{31884101-43F5-4B2E-AA9A-51DEB9EBB91A}" destId="{26D69931-6D51-40FA-913F-EC951352B5BF}" srcOrd="1" destOrd="0" presId="urn:microsoft.com/office/officeart/2008/layout/BendingPictureSemiTransparentText"/>
    <dgm:cxn modelId="{3988BA1A-640F-4A6E-96AE-EF4E60F3E0A4}" type="presParOf" srcId="{335B3EC0-9E7E-4D11-BCD3-9BB77C0CE0E4}" destId="{54BF77AD-6E4B-4336-9B3E-5E0965566547}" srcOrd="9" destOrd="0" presId="urn:microsoft.com/office/officeart/2008/layout/BendingPictureSemiTransparentText"/>
    <dgm:cxn modelId="{B55C2A7F-C0F6-4E78-BD9D-980DFF1BE4E2}" type="presParOf" srcId="{335B3EC0-9E7E-4D11-BCD3-9BB77C0CE0E4}" destId="{2B0BC738-C9EE-4E16-A4F3-837187E003EA}" srcOrd="10" destOrd="0" presId="urn:microsoft.com/office/officeart/2008/layout/BendingPictureSemiTransparentText"/>
    <dgm:cxn modelId="{72B79E4D-2E4C-4953-A0EA-B3DD851C3CEA}" type="presParOf" srcId="{2B0BC738-C9EE-4E16-A4F3-837187E003EA}" destId="{7F2B6864-92BB-4841-BA13-2149D243ADA9}" srcOrd="0" destOrd="0" presId="urn:microsoft.com/office/officeart/2008/layout/BendingPictureSemiTransparentText"/>
    <dgm:cxn modelId="{7B049D36-65C6-443C-96F9-136AA70BB7FD}" type="presParOf" srcId="{2B0BC738-C9EE-4E16-A4F3-837187E003EA}" destId="{EEA3CEBE-39D0-42FA-A88B-B8554E6A8D6A}"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8BDB192-97BF-4E4A-86CC-2B9F0B5E034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435405A-8A49-4F78-9AAA-9560F276BB64}">
      <dgm:prSet phldrT="[Text]"/>
      <dgm:spPr/>
      <dgm:t>
        <a:bodyPr/>
        <a:lstStyle/>
        <a:p>
          <a:r>
            <a:rPr lang="en-US" dirty="0">
              <a:solidFill>
                <a:srgbClr val="C00000"/>
              </a:solidFill>
            </a:rPr>
            <a:t>Textile Shift</a:t>
          </a:r>
        </a:p>
      </dgm:t>
    </dgm:pt>
    <dgm:pt modelId="{6A985D33-06ED-4332-84F6-AAC895E62E72}" type="parTrans" cxnId="{ADA74C99-B44C-497D-BEAA-D13B461DF949}">
      <dgm:prSet/>
      <dgm:spPr/>
      <dgm:t>
        <a:bodyPr/>
        <a:lstStyle/>
        <a:p>
          <a:endParaRPr lang="en-US"/>
        </a:p>
      </dgm:t>
    </dgm:pt>
    <dgm:pt modelId="{45BA798B-9631-44CB-A431-6A17EEAFB72B}" type="sibTrans" cxnId="{ADA74C99-B44C-497D-BEAA-D13B461DF949}">
      <dgm:prSet/>
      <dgm:spPr/>
      <dgm:t>
        <a:bodyPr/>
        <a:lstStyle/>
        <a:p>
          <a:endParaRPr lang="en-US"/>
        </a:p>
      </dgm:t>
    </dgm:pt>
    <dgm:pt modelId="{C33D3F1F-E756-40CA-804D-35A8647673E7}">
      <dgm:prSet phldrT="[Text]"/>
      <dgm:spPr/>
      <dgm:t>
        <a:bodyPr/>
        <a:lstStyle/>
        <a:p>
          <a:r>
            <a:rPr lang="en-US" dirty="0">
              <a:solidFill>
                <a:srgbClr val="C00000"/>
              </a:solidFill>
            </a:rPr>
            <a:t>Startups</a:t>
          </a:r>
        </a:p>
      </dgm:t>
    </dgm:pt>
    <dgm:pt modelId="{7CA210B0-A857-41A3-98F5-AC8801B5E603}" type="parTrans" cxnId="{2630E68B-30D7-47E5-990C-13A5454AF24E}">
      <dgm:prSet/>
      <dgm:spPr/>
      <dgm:t>
        <a:bodyPr/>
        <a:lstStyle/>
        <a:p>
          <a:endParaRPr lang="en-US"/>
        </a:p>
      </dgm:t>
    </dgm:pt>
    <dgm:pt modelId="{68A57C54-907A-422D-943F-2A78BBAF92EB}" type="sibTrans" cxnId="{2630E68B-30D7-47E5-990C-13A5454AF24E}">
      <dgm:prSet/>
      <dgm:spPr/>
      <dgm:t>
        <a:bodyPr/>
        <a:lstStyle/>
        <a:p>
          <a:endParaRPr lang="en-US"/>
        </a:p>
      </dgm:t>
    </dgm:pt>
    <dgm:pt modelId="{3A4CEBB6-4500-4DDF-98DF-1300781D620C}">
      <dgm:prSet phldrT="[Text]"/>
      <dgm:spPr/>
      <dgm:t>
        <a:bodyPr/>
        <a:lstStyle/>
        <a:p>
          <a:r>
            <a:rPr lang="en-US" dirty="0">
              <a:solidFill>
                <a:srgbClr val="C00000"/>
              </a:solidFill>
            </a:rPr>
            <a:t>DPP-2016</a:t>
          </a:r>
        </a:p>
      </dgm:t>
    </dgm:pt>
    <dgm:pt modelId="{178064E2-3271-4E7E-A65B-58DECA2A9BC8}" type="parTrans" cxnId="{531211FF-8349-4269-AA76-29548709532B}">
      <dgm:prSet/>
      <dgm:spPr/>
      <dgm:t>
        <a:bodyPr/>
        <a:lstStyle/>
        <a:p>
          <a:endParaRPr lang="en-US"/>
        </a:p>
      </dgm:t>
    </dgm:pt>
    <dgm:pt modelId="{53453952-5A67-4620-83A7-83D155C032DB}" type="sibTrans" cxnId="{531211FF-8349-4269-AA76-29548709532B}">
      <dgm:prSet/>
      <dgm:spPr/>
      <dgm:t>
        <a:bodyPr/>
        <a:lstStyle/>
        <a:p>
          <a:endParaRPr lang="en-US"/>
        </a:p>
      </dgm:t>
    </dgm:pt>
    <dgm:pt modelId="{DAFEAB3E-C2D9-42B1-8EE8-9FE99F9291AD}" type="pres">
      <dgm:prSet presAssocID="{D8BDB192-97BF-4E4A-86CC-2B9F0B5E034E}" presName="Name0" presStyleCnt="0">
        <dgm:presLayoutVars>
          <dgm:dir/>
          <dgm:resizeHandles val="exact"/>
        </dgm:presLayoutVars>
      </dgm:prSet>
      <dgm:spPr/>
    </dgm:pt>
    <dgm:pt modelId="{BE4BC81A-9E0B-4D4F-9777-6417FC729BCB}" type="pres">
      <dgm:prSet presAssocID="{3A4CEBB6-4500-4DDF-98DF-1300781D620C}" presName="compNode" presStyleCnt="0"/>
      <dgm:spPr/>
    </dgm:pt>
    <dgm:pt modelId="{636C8C66-2133-42E3-91C1-5AA79412D7AE}" type="pres">
      <dgm:prSet presAssocID="{3A4CEBB6-4500-4DDF-98DF-1300781D620C}" presName="pictRect" presStyleLbl="nod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6EE00F48-23DA-4008-964C-176D0475EFB9}" type="pres">
      <dgm:prSet presAssocID="{3A4CEBB6-4500-4DDF-98DF-1300781D620C}" presName="textRect" presStyleLbl="revTx" presStyleIdx="0" presStyleCnt="3">
        <dgm:presLayoutVars>
          <dgm:bulletEnabled val="1"/>
        </dgm:presLayoutVars>
      </dgm:prSet>
      <dgm:spPr/>
    </dgm:pt>
    <dgm:pt modelId="{7D9ABBC9-16D6-4898-A76B-C85D38F9EB1F}" type="pres">
      <dgm:prSet presAssocID="{53453952-5A67-4620-83A7-83D155C032DB}" presName="sibTrans" presStyleLbl="sibTrans2D1" presStyleIdx="0" presStyleCnt="0"/>
      <dgm:spPr/>
    </dgm:pt>
    <dgm:pt modelId="{5668DAD5-006C-4B91-BB56-4D281D994483}" type="pres">
      <dgm:prSet presAssocID="{3435405A-8A49-4F78-9AAA-9560F276BB64}" presName="compNode" presStyleCnt="0"/>
      <dgm:spPr/>
    </dgm:pt>
    <dgm:pt modelId="{54EB429E-F74B-48EC-82D3-B53ADC592869}" type="pres">
      <dgm:prSet presAssocID="{3435405A-8A49-4F78-9AAA-9560F276BB64}" presName="pictRect" presStyleLbl="nod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426BDFA-3507-49D0-BD3F-011AD1421CAD}" type="pres">
      <dgm:prSet presAssocID="{3435405A-8A49-4F78-9AAA-9560F276BB64}" presName="textRect" presStyleLbl="revTx" presStyleIdx="1" presStyleCnt="3">
        <dgm:presLayoutVars>
          <dgm:bulletEnabled val="1"/>
        </dgm:presLayoutVars>
      </dgm:prSet>
      <dgm:spPr/>
    </dgm:pt>
    <dgm:pt modelId="{FB5C76D4-EC6B-44DC-ABD7-0259E16C087D}" type="pres">
      <dgm:prSet presAssocID="{45BA798B-9631-44CB-A431-6A17EEAFB72B}" presName="sibTrans" presStyleLbl="sibTrans2D1" presStyleIdx="0" presStyleCnt="0"/>
      <dgm:spPr/>
    </dgm:pt>
    <dgm:pt modelId="{CA91FFB3-E03F-4C8D-A810-BC56BDDF3FDB}" type="pres">
      <dgm:prSet presAssocID="{C33D3F1F-E756-40CA-804D-35A8647673E7}" presName="compNode" presStyleCnt="0"/>
      <dgm:spPr/>
    </dgm:pt>
    <dgm:pt modelId="{FF56B6D9-052E-43E9-B1DC-E6BCB60B6156}" type="pres">
      <dgm:prSet presAssocID="{C33D3F1F-E756-40CA-804D-35A8647673E7}" presName="pictRect" presStyleLbl="nod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45F968DE-2338-4620-BC11-62A00B38CE04}" type="pres">
      <dgm:prSet presAssocID="{C33D3F1F-E756-40CA-804D-35A8647673E7}" presName="textRect" presStyleLbl="revTx" presStyleIdx="2" presStyleCnt="3">
        <dgm:presLayoutVars>
          <dgm:bulletEnabled val="1"/>
        </dgm:presLayoutVars>
      </dgm:prSet>
      <dgm:spPr/>
    </dgm:pt>
  </dgm:ptLst>
  <dgm:cxnLst>
    <dgm:cxn modelId="{6901C011-6874-4984-B834-63C101A94A7E}" type="presOf" srcId="{3A4CEBB6-4500-4DDF-98DF-1300781D620C}" destId="{6EE00F48-23DA-4008-964C-176D0475EFB9}" srcOrd="0" destOrd="0" presId="urn:microsoft.com/office/officeart/2005/8/layout/pList1"/>
    <dgm:cxn modelId="{F80B7824-143C-47B7-AD88-BEA9F733F8C7}" type="presOf" srcId="{C33D3F1F-E756-40CA-804D-35A8647673E7}" destId="{45F968DE-2338-4620-BC11-62A00B38CE04}" srcOrd="0" destOrd="0" presId="urn:microsoft.com/office/officeart/2005/8/layout/pList1"/>
    <dgm:cxn modelId="{ADA74C99-B44C-497D-BEAA-D13B461DF949}" srcId="{D8BDB192-97BF-4E4A-86CC-2B9F0B5E034E}" destId="{3435405A-8A49-4F78-9AAA-9560F276BB64}" srcOrd="1" destOrd="0" parTransId="{6A985D33-06ED-4332-84F6-AAC895E62E72}" sibTransId="{45BA798B-9631-44CB-A431-6A17EEAFB72B}"/>
    <dgm:cxn modelId="{531211FF-8349-4269-AA76-29548709532B}" srcId="{D8BDB192-97BF-4E4A-86CC-2B9F0B5E034E}" destId="{3A4CEBB6-4500-4DDF-98DF-1300781D620C}" srcOrd="0" destOrd="0" parTransId="{178064E2-3271-4E7E-A65B-58DECA2A9BC8}" sibTransId="{53453952-5A67-4620-83A7-83D155C032DB}"/>
    <dgm:cxn modelId="{4B44104D-5665-42C5-87EA-60D3A191B201}" type="presOf" srcId="{53453952-5A67-4620-83A7-83D155C032DB}" destId="{7D9ABBC9-16D6-4898-A76B-C85D38F9EB1F}" srcOrd="0" destOrd="0" presId="urn:microsoft.com/office/officeart/2005/8/layout/pList1"/>
    <dgm:cxn modelId="{B0FA6853-72F1-4DEF-BD10-55670EEE881F}" type="presOf" srcId="{3435405A-8A49-4F78-9AAA-9560F276BB64}" destId="{4426BDFA-3507-49D0-BD3F-011AD1421CAD}" srcOrd="0" destOrd="0" presId="urn:microsoft.com/office/officeart/2005/8/layout/pList1"/>
    <dgm:cxn modelId="{7E82C738-B3E6-454C-B7A6-A5D6CDF941D8}" type="presOf" srcId="{45BA798B-9631-44CB-A431-6A17EEAFB72B}" destId="{FB5C76D4-EC6B-44DC-ABD7-0259E16C087D}" srcOrd="0" destOrd="0" presId="urn:microsoft.com/office/officeart/2005/8/layout/pList1"/>
    <dgm:cxn modelId="{549463E3-FEDA-4883-A8C6-FA0FFC8A6930}" type="presOf" srcId="{D8BDB192-97BF-4E4A-86CC-2B9F0B5E034E}" destId="{DAFEAB3E-C2D9-42B1-8EE8-9FE99F9291AD}" srcOrd="0" destOrd="0" presId="urn:microsoft.com/office/officeart/2005/8/layout/pList1"/>
    <dgm:cxn modelId="{2630E68B-30D7-47E5-990C-13A5454AF24E}" srcId="{D8BDB192-97BF-4E4A-86CC-2B9F0B5E034E}" destId="{C33D3F1F-E756-40CA-804D-35A8647673E7}" srcOrd="2" destOrd="0" parTransId="{7CA210B0-A857-41A3-98F5-AC8801B5E603}" sibTransId="{68A57C54-907A-422D-943F-2A78BBAF92EB}"/>
    <dgm:cxn modelId="{11412F33-6DF7-44F8-8684-668AC28E0962}" type="presParOf" srcId="{DAFEAB3E-C2D9-42B1-8EE8-9FE99F9291AD}" destId="{BE4BC81A-9E0B-4D4F-9777-6417FC729BCB}" srcOrd="0" destOrd="0" presId="urn:microsoft.com/office/officeart/2005/8/layout/pList1"/>
    <dgm:cxn modelId="{18A89F28-25A3-4738-A373-8272E6EA9109}" type="presParOf" srcId="{BE4BC81A-9E0B-4D4F-9777-6417FC729BCB}" destId="{636C8C66-2133-42E3-91C1-5AA79412D7AE}" srcOrd="0" destOrd="0" presId="urn:microsoft.com/office/officeart/2005/8/layout/pList1"/>
    <dgm:cxn modelId="{9ABE8893-296D-425E-BCFB-E066F9B92369}" type="presParOf" srcId="{BE4BC81A-9E0B-4D4F-9777-6417FC729BCB}" destId="{6EE00F48-23DA-4008-964C-176D0475EFB9}" srcOrd="1" destOrd="0" presId="urn:microsoft.com/office/officeart/2005/8/layout/pList1"/>
    <dgm:cxn modelId="{B7F4820D-AB98-4617-A25D-D944731E3C8C}" type="presParOf" srcId="{DAFEAB3E-C2D9-42B1-8EE8-9FE99F9291AD}" destId="{7D9ABBC9-16D6-4898-A76B-C85D38F9EB1F}" srcOrd="1" destOrd="0" presId="urn:microsoft.com/office/officeart/2005/8/layout/pList1"/>
    <dgm:cxn modelId="{A96E19A6-3248-464E-BD8C-EEDE9ADF707D}" type="presParOf" srcId="{DAFEAB3E-C2D9-42B1-8EE8-9FE99F9291AD}" destId="{5668DAD5-006C-4B91-BB56-4D281D994483}" srcOrd="2" destOrd="0" presId="urn:microsoft.com/office/officeart/2005/8/layout/pList1"/>
    <dgm:cxn modelId="{3B92513D-FBBA-4369-AD2E-22A925A9CAA3}" type="presParOf" srcId="{5668DAD5-006C-4B91-BB56-4D281D994483}" destId="{54EB429E-F74B-48EC-82D3-B53ADC592869}" srcOrd="0" destOrd="0" presId="urn:microsoft.com/office/officeart/2005/8/layout/pList1"/>
    <dgm:cxn modelId="{8EE3F6BA-E4EE-41D0-80EE-45D30E5D0D81}" type="presParOf" srcId="{5668DAD5-006C-4B91-BB56-4D281D994483}" destId="{4426BDFA-3507-49D0-BD3F-011AD1421CAD}" srcOrd="1" destOrd="0" presId="urn:microsoft.com/office/officeart/2005/8/layout/pList1"/>
    <dgm:cxn modelId="{B7C56123-10FB-4A8A-9E2A-804933D6E933}" type="presParOf" srcId="{DAFEAB3E-C2D9-42B1-8EE8-9FE99F9291AD}" destId="{FB5C76D4-EC6B-44DC-ABD7-0259E16C087D}" srcOrd="3" destOrd="0" presId="urn:microsoft.com/office/officeart/2005/8/layout/pList1"/>
    <dgm:cxn modelId="{22C85562-10F2-4BC9-BC2A-DDA7C744094C}" type="presParOf" srcId="{DAFEAB3E-C2D9-42B1-8EE8-9FE99F9291AD}" destId="{CA91FFB3-E03F-4C8D-A810-BC56BDDF3FDB}" srcOrd="4" destOrd="0" presId="urn:microsoft.com/office/officeart/2005/8/layout/pList1"/>
    <dgm:cxn modelId="{20FA8658-DD72-4330-B940-58B9880A5380}" type="presParOf" srcId="{CA91FFB3-E03F-4C8D-A810-BC56BDDF3FDB}" destId="{FF56B6D9-052E-43E9-B1DC-E6BCB60B6156}" srcOrd="0" destOrd="0" presId="urn:microsoft.com/office/officeart/2005/8/layout/pList1"/>
    <dgm:cxn modelId="{435FED4E-52BC-44A6-9D0B-D3BE1FDC9B86}" type="presParOf" srcId="{CA91FFB3-E03F-4C8D-A810-BC56BDDF3FDB}" destId="{45F968DE-2338-4620-BC11-62A00B38CE0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81A1D44-2072-44FD-A802-E8596D6295EA}" type="doc">
      <dgm:prSet loTypeId="urn:microsoft.com/office/officeart/2005/8/layout/vList4" loCatId="list" qsTypeId="urn:microsoft.com/office/officeart/2005/8/quickstyle/simple1" qsCatId="simple" csTypeId="urn:microsoft.com/office/officeart/2005/8/colors/colorful2" csCatId="colorful" phldr="1"/>
      <dgm:spPr/>
      <dgm:t>
        <a:bodyPr/>
        <a:lstStyle/>
        <a:p>
          <a:endParaRPr lang="en-US"/>
        </a:p>
      </dgm:t>
    </dgm:pt>
    <dgm:pt modelId="{BB010AB6-A2D4-475B-9E98-83B6AE632630}">
      <dgm:prSet phldrT="[Text]"/>
      <dgm:spPr/>
      <dgm:t>
        <a:bodyPr/>
        <a:lstStyle/>
        <a:p>
          <a:r>
            <a:rPr lang="en-US" sz="2400" dirty="0"/>
            <a:t>Buy Indian</a:t>
          </a:r>
        </a:p>
      </dgm:t>
    </dgm:pt>
    <dgm:pt modelId="{DE347C9D-54E8-4753-913B-8A9FF703B687}" type="parTrans" cxnId="{F9400E36-7ED4-4153-AD94-55317379DC45}">
      <dgm:prSet/>
      <dgm:spPr/>
      <dgm:t>
        <a:bodyPr/>
        <a:lstStyle/>
        <a:p>
          <a:endParaRPr lang="en-US"/>
        </a:p>
      </dgm:t>
    </dgm:pt>
    <dgm:pt modelId="{3C5F30AC-745E-480F-A134-B45E7A6861C3}" type="sibTrans" cxnId="{F9400E36-7ED4-4153-AD94-55317379DC45}">
      <dgm:prSet/>
      <dgm:spPr/>
      <dgm:t>
        <a:bodyPr/>
        <a:lstStyle/>
        <a:p>
          <a:endParaRPr lang="en-US"/>
        </a:p>
      </dgm:t>
    </dgm:pt>
    <dgm:pt modelId="{E25C68B6-7485-4D1A-9C8E-6563C91F2F6C}">
      <dgm:prSet phldrT="[Text]"/>
      <dgm:spPr/>
      <dgm:t>
        <a:bodyPr/>
        <a:lstStyle/>
        <a:p>
          <a:r>
            <a:rPr lang="en-US" dirty="0"/>
            <a:t>Buy and Make (Indian)</a:t>
          </a:r>
        </a:p>
      </dgm:t>
    </dgm:pt>
    <dgm:pt modelId="{688DC37F-9C6D-4094-AF01-664ADCC0306B}" type="parTrans" cxnId="{F38E5156-B29E-4327-AFF4-1A7B39DFAF98}">
      <dgm:prSet/>
      <dgm:spPr/>
      <dgm:t>
        <a:bodyPr/>
        <a:lstStyle/>
        <a:p>
          <a:endParaRPr lang="en-US"/>
        </a:p>
      </dgm:t>
    </dgm:pt>
    <dgm:pt modelId="{45B13801-CC4E-4A26-99D3-3BEFE49F9EE1}" type="sibTrans" cxnId="{F38E5156-B29E-4327-AFF4-1A7B39DFAF98}">
      <dgm:prSet/>
      <dgm:spPr/>
      <dgm:t>
        <a:bodyPr/>
        <a:lstStyle/>
        <a:p>
          <a:endParaRPr lang="en-US"/>
        </a:p>
      </dgm:t>
    </dgm:pt>
    <dgm:pt modelId="{ACFC21B3-8375-4164-99DD-DAF8C393701E}">
      <dgm:prSet phldrT="[Text]" custT="1"/>
      <dgm:spPr/>
      <dgm:t>
        <a:bodyPr/>
        <a:lstStyle/>
        <a:p>
          <a:r>
            <a:rPr lang="en-US" sz="3200" dirty="0"/>
            <a:t>IDDM: Indigenously Designed, Developed and Manufactured</a:t>
          </a:r>
        </a:p>
      </dgm:t>
    </dgm:pt>
    <dgm:pt modelId="{6805C5CE-C4F8-43B4-93E1-90C6290D20B4}" type="parTrans" cxnId="{7751AAEF-1EBA-457D-AA64-20E513605586}">
      <dgm:prSet/>
      <dgm:spPr/>
      <dgm:t>
        <a:bodyPr/>
        <a:lstStyle/>
        <a:p>
          <a:endParaRPr lang="en-US"/>
        </a:p>
      </dgm:t>
    </dgm:pt>
    <dgm:pt modelId="{673D8CD8-752A-40CB-93A7-79A983E07178}" type="sibTrans" cxnId="{7751AAEF-1EBA-457D-AA64-20E513605586}">
      <dgm:prSet/>
      <dgm:spPr/>
      <dgm:t>
        <a:bodyPr/>
        <a:lstStyle/>
        <a:p>
          <a:endParaRPr lang="en-US"/>
        </a:p>
      </dgm:t>
    </dgm:pt>
    <dgm:pt modelId="{7C3218E5-E0B1-490A-9370-B69D8A306892}">
      <dgm:prSet phldrT="[Text]"/>
      <dgm:spPr/>
      <dgm:t>
        <a:bodyPr/>
        <a:lstStyle/>
        <a:p>
          <a:r>
            <a:rPr lang="en-US" dirty="0"/>
            <a:t>Foreign OEM► Tech. Transfer to Indian firm► Make in India</a:t>
          </a:r>
        </a:p>
      </dgm:t>
    </dgm:pt>
    <dgm:pt modelId="{DCDBF5AD-BBBB-4E3F-80CD-1C804CCDD37B}" type="parTrans" cxnId="{929FAFE1-994A-4D9E-95FB-8A1A4FBC4E55}">
      <dgm:prSet/>
      <dgm:spPr/>
      <dgm:t>
        <a:bodyPr/>
        <a:lstStyle/>
        <a:p>
          <a:endParaRPr lang="en-US"/>
        </a:p>
      </dgm:t>
    </dgm:pt>
    <dgm:pt modelId="{B622680B-BC2F-4F56-91FE-3264EE9080E1}" type="sibTrans" cxnId="{929FAFE1-994A-4D9E-95FB-8A1A4FBC4E55}">
      <dgm:prSet/>
      <dgm:spPr/>
      <dgm:t>
        <a:bodyPr/>
        <a:lstStyle/>
        <a:p>
          <a:endParaRPr lang="en-US"/>
        </a:p>
      </dgm:t>
    </dgm:pt>
    <dgm:pt modelId="{8B645DB0-6F76-4F95-834F-8BD6B9507D17}">
      <dgm:prSet phldrT="[Text]"/>
      <dgm:spPr/>
      <dgm:t>
        <a:bodyPr/>
        <a:lstStyle/>
        <a:p>
          <a:r>
            <a:rPr lang="en-US" sz="2400" dirty="0"/>
            <a:t>Buy Global</a:t>
          </a:r>
        </a:p>
      </dgm:t>
    </dgm:pt>
    <dgm:pt modelId="{ED1478EE-740D-4002-B00E-5B9541AF3065}" type="parTrans" cxnId="{2A3D6DF8-32A0-4F20-A5D2-25B2EC6C566A}">
      <dgm:prSet/>
      <dgm:spPr/>
      <dgm:t>
        <a:bodyPr/>
        <a:lstStyle/>
        <a:p>
          <a:endParaRPr lang="en-US"/>
        </a:p>
      </dgm:t>
    </dgm:pt>
    <dgm:pt modelId="{6FCAC417-3BCE-45EF-AB78-C1205E7BCFF9}" type="sibTrans" cxnId="{2A3D6DF8-32A0-4F20-A5D2-25B2EC6C566A}">
      <dgm:prSet/>
      <dgm:spPr/>
      <dgm:t>
        <a:bodyPr/>
        <a:lstStyle/>
        <a:p>
          <a:endParaRPr lang="en-US"/>
        </a:p>
      </dgm:t>
    </dgm:pt>
    <dgm:pt modelId="{0D536A16-E5EC-43E8-8675-9B5891E7A84E}">
      <dgm:prSet phldrT="[Text]" custT="1"/>
      <dgm:spPr/>
      <dgm:t>
        <a:bodyPr/>
        <a:lstStyle/>
        <a:p>
          <a:r>
            <a:rPr lang="en-US" sz="3200" dirty="0"/>
            <a:t>Foreign company, fully furnished item, no Transfer of Tech.</a:t>
          </a:r>
        </a:p>
      </dgm:t>
    </dgm:pt>
    <dgm:pt modelId="{3F15CA45-1784-4B9C-80C8-10397A2EE3B7}" type="parTrans" cxnId="{9324C388-E9A2-4A78-9A38-36057435E3B5}">
      <dgm:prSet/>
      <dgm:spPr/>
      <dgm:t>
        <a:bodyPr/>
        <a:lstStyle/>
        <a:p>
          <a:endParaRPr lang="en-US"/>
        </a:p>
      </dgm:t>
    </dgm:pt>
    <dgm:pt modelId="{2D7B2F01-6F78-4E51-9662-3E6375242B7E}" type="sibTrans" cxnId="{9324C388-E9A2-4A78-9A38-36057435E3B5}">
      <dgm:prSet/>
      <dgm:spPr/>
      <dgm:t>
        <a:bodyPr/>
        <a:lstStyle/>
        <a:p>
          <a:endParaRPr lang="en-US"/>
        </a:p>
      </dgm:t>
    </dgm:pt>
    <dgm:pt modelId="{E17CBD8B-ECDC-4AB8-91B0-07D93C10CA19}">
      <dgm:prSet phldrT="[Text]"/>
      <dgm:spPr/>
      <dgm:t>
        <a:bodyPr/>
        <a:lstStyle/>
        <a:p>
          <a:r>
            <a:rPr lang="en-US" strike="sngStrike" dirty="0"/>
            <a:t>Government funded, industry funded</a:t>
          </a:r>
        </a:p>
      </dgm:t>
    </dgm:pt>
    <dgm:pt modelId="{64C1E1CF-D6A6-4C65-BDC3-5863B571ADEE}" type="parTrans" cxnId="{1A3F7235-7095-4ABA-85C4-910FA572EA11}">
      <dgm:prSet/>
      <dgm:spPr/>
      <dgm:t>
        <a:bodyPr/>
        <a:lstStyle/>
        <a:p>
          <a:endParaRPr lang="en-US"/>
        </a:p>
      </dgm:t>
    </dgm:pt>
    <dgm:pt modelId="{ABAD26E4-5B02-46C9-BF87-A37387994F4A}" type="sibTrans" cxnId="{1A3F7235-7095-4ABA-85C4-910FA572EA11}">
      <dgm:prSet/>
      <dgm:spPr/>
      <dgm:t>
        <a:bodyPr/>
        <a:lstStyle/>
        <a:p>
          <a:endParaRPr lang="en-US"/>
        </a:p>
      </dgm:t>
    </dgm:pt>
    <dgm:pt modelId="{12BDB39E-1A85-48AE-BA74-FB2995E62266}">
      <dgm:prSet phldrT="[Text]"/>
      <dgm:spPr/>
      <dgm:t>
        <a:bodyPr/>
        <a:lstStyle/>
        <a:p>
          <a:r>
            <a:rPr lang="en-US" strike="sngStrike" dirty="0"/>
            <a:t>Make , Buy and Make (Technical categories)</a:t>
          </a:r>
        </a:p>
      </dgm:t>
    </dgm:pt>
    <dgm:pt modelId="{7E5C2A55-3EDB-46D0-8E38-BB7A3FB5DC02}" type="parTrans" cxnId="{E8809436-7CE1-47C5-AD0E-67306D3116D1}">
      <dgm:prSet/>
      <dgm:spPr/>
      <dgm:t>
        <a:bodyPr/>
        <a:lstStyle/>
        <a:p>
          <a:endParaRPr lang="en-US"/>
        </a:p>
      </dgm:t>
    </dgm:pt>
    <dgm:pt modelId="{6CB05546-26DC-42A9-A8C9-FE997A0DC3C7}" type="sibTrans" cxnId="{E8809436-7CE1-47C5-AD0E-67306D3116D1}">
      <dgm:prSet/>
      <dgm:spPr/>
      <dgm:t>
        <a:bodyPr/>
        <a:lstStyle/>
        <a:p>
          <a:endParaRPr lang="en-US"/>
        </a:p>
      </dgm:t>
    </dgm:pt>
    <dgm:pt modelId="{DA7B633C-21C7-4ABF-8E67-E9120EC3B5E0}" type="pres">
      <dgm:prSet presAssocID="{481A1D44-2072-44FD-A802-E8596D6295EA}" presName="linear" presStyleCnt="0">
        <dgm:presLayoutVars>
          <dgm:dir/>
          <dgm:resizeHandles val="exact"/>
        </dgm:presLayoutVars>
      </dgm:prSet>
      <dgm:spPr/>
    </dgm:pt>
    <dgm:pt modelId="{7FF42887-629B-4C6F-8D10-E49D3A0E38BA}" type="pres">
      <dgm:prSet presAssocID="{BB010AB6-A2D4-475B-9E98-83B6AE632630}" presName="comp" presStyleCnt="0"/>
      <dgm:spPr/>
    </dgm:pt>
    <dgm:pt modelId="{C5D5DC89-B92F-4313-AE04-3839681916EF}" type="pres">
      <dgm:prSet presAssocID="{BB010AB6-A2D4-475B-9E98-83B6AE632630}" presName="box" presStyleLbl="node1" presStyleIdx="0" presStyleCnt="3"/>
      <dgm:spPr/>
    </dgm:pt>
    <dgm:pt modelId="{8AD3F340-D42B-4600-A0F9-5C835335D138}" type="pres">
      <dgm:prSet presAssocID="{BB010AB6-A2D4-475B-9E98-83B6AE632630}" presName="img" presStyleLbl="fgImgPlac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B2A22825-429A-47DE-A1C5-A36E09A20E3B}" type="pres">
      <dgm:prSet presAssocID="{BB010AB6-A2D4-475B-9E98-83B6AE632630}" presName="text" presStyleLbl="node1" presStyleIdx="0" presStyleCnt="3">
        <dgm:presLayoutVars>
          <dgm:bulletEnabled val="1"/>
        </dgm:presLayoutVars>
      </dgm:prSet>
      <dgm:spPr/>
    </dgm:pt>
    <dgm:pt modelId="{CD262A92-38C4-4215-A3D1-8A4D2E52E274}" type="pres">
      <dgm:prSet presAssocID="{3C5F30AC-745E-480F-A134-B45E7A6861C3}" presName="spacer" presStyleCnt="0"/>
      <dgm:spPr/>
    </dgm:pt>
    <dgm:pt modelId="{305578C7-3798-484B-987B-CEA83F7BF0DA}" type="pres">
      <dgm:prSet presAssocID="{E25C68B6-7485-4D1A-9C8E-6563C91F2F6C}" presName="comp" presStyleCnt="0"/>
      <dgm:spPr/>
    </dgm:pt>
    <dgm:pt modelId="{BDE2D3F9-6660-4F52-9936-59C31D178F6B}" type="pres">
      <dgm:prSet presAssocID="{E25C68B6-7485-4D1A-9C8E-6563C91F2F6C}" presName="box" presStyleLbl="node1" presStyleIdx="1" presStyleCnt="3"/>
      <dgm:spPr/>
    </dgm:pt>
    <dgm:pt modelId="{186FB130-25A4-4E6F-A9AA-44975067CF8C}" type="pres">
      <dgm:prSet presAssocID="{E25C68B6-7485-4D1A-9C8E-6563C91F2F6C}" presName="img" presStyleLbl="fgImgPlace1" presStyleIdx="1" presStyleCnt="3" custScaleX="10342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E6367E26-A087-438E-B658-C496E53F4DE5}" type="pres">
      <dgm:prSet presAssocID="{E25C68B6-7485-4D1A-9C8E-6563C91F2F6C}" presName="text" presStyleLbl="node1" presStyleIdx="1" presStyleCnt="3">
        <dgm:presLayoutVars>
          <dgm:bulletEnabled val="1"/>
        </dgm:presLayoutVars>
      </dgm:prSet>
      <dgm:spPr/>
    </dgm:pt>
    <dgm:pt modelId="{7C014DEF-1E54-41F1-A6C3-45BE924D6D26}" type="pres">
      <dgm:prSet presAssocID="{45B13801-CC4E-4A26-99D3-3BEFE49F9EE1}" presName="spacer" presStyleCnt="0"/>
      <dgm:spPr/>
    </dgm:pt>
    <dgm:pt modelId="{9E02A2FA-9954-4C88-A270-9C4B132C633A}" type="pres">
      <dgm:prSet presAssocID="{8B645DB0-6F76-4F95-834F-8BD6B9507D17}" presName="comp" presStyleCnt="0"/>
      <dgm:spPr/>
    </dgm:pt>
    <dgm:pt modelId="{73E8ED35-3AA7-4288-882C-9B8E682DDDB1}" type="pres">
      <dgm:prSet presAssocID="{8B645DB0-6F76-4F95-834F-8BD6B9507D17}" presName="box" presStyleLbl="node1" presStyleIdx="2" presStyleCnt="3"/>
      <dgm:spPr/>
    </dgm:pt>
    <dgm:pt modelId="{D0EA3B23-5AEA-48A6-A4C8-8C4BAA230769}" type="pres">
      <dgm:prSet presAssocID="{8B645DB0-6F76-4F95-834F-8BD6B9507D17}" presName="img" presStyleLbl="fgImgPlace1" presStyleIdx="2" presStyleCnt="3" custScaleX="80671"/>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B47A684F-FD99-4B0D-8325-E2C7A3F4B2B0}" type="pres">
      <dgm:prSet presAssocID="{8B645DB0-6F76-4F95-834F-8BD6B9507D17}" presName="text" presStyleLbl="node1" presStyleIdx="2" presStyleCnt="3">
        <dgm:presLayoutVars>
          <dgm:bulletEnabled val="1"/>
        </dgm:presLayoutVars>
      </dgm:prSet>
      <dgm:spPr/>
    </dgm:pt>
  </dgm:ptLst>
  <dgm:cxnLst>
    <dgm:cxn modelId="{30EC4786-6776-44B7-A1D9-4975F78418BB}" type="presOf" srcId="{ACFC21B3-8375-4164-99DD-DAF8C393701E}" destId="{B2A22825-429A-47DE-A1C5-A36E09A20E3B}" srcOrd="1" destOrd="1" presId="urn:microsoft.com/office/officeart/2005/8/layout/vList4"/>
    <dgm:cxn modelId="{7B771A3E-F1F4-461E-85F0-B1F507A737BC}" type="presOf" srcId="{BB010AB6-A2D4-475B-9E98-83B6AE632630}" destId="{B2A22825-429A-47DE-A1C5-A36E09A20E3B}" srcOrd="1" destOrd="0" presId="urn:microsoft.com/office/officeart/2005/8/layout/vList4"/>
    <dgm:cxn modelId="{929FAFE1-994A-4D9E-95FB-8A1A4FBC4E55}" srcId="{E25C68B6-7485-4D1A-9C8E-6563C91F2F6C}" destId="{7C3218E5-E0B1-490A-9370-B69D8A306892}" srcOrd="0" destOrd="0" parTransId="{DCDBF5AD-BBBB-4E3F-80CD-1C804CCDD37B}" sibTransId="{B622680B-BC2F-4F56-91FE-3264EE9080E1}"/>
    <dgm:cxn modelId="{31AECD74-4093-45B8-8710-EA8A5B199A43}" type="presOf" srcId="{E17CBD8B-ECDC-4AB8-91B0-07D93C10CA19}" destId="{BDE2D3F9-6660-4F52-9936-59C31D178F6B}" srcOrd="0" destOrd="2" presId="urn:microsoft.com/office/officeart/2005/8/layout/vList4"/>
    <dgm:cxn modelId="{846CD965-63B8-48A6-A216-3032ACE4D6C2}" type="presOf" srcId="{E25C68B6-7485-4D1A-9C8E-6563C91F2F6C}" destId="{E6367E26-A087-438E-B658-C496E53F4DE5}" srcOrd="1" destOrd="0" presId="urn:microsoft.com/office/officeart/2005/8/layout/vList4"/>
    <dgm:cxn modelId="{485CBF86-C235-4C4B-B954-0911F45082D6}" type="presOf" srcId="{0D536A16-E5EC-43E8-8675-9B5891E7A84E}" destId="{73E8ED35-3AA7-4288-882C-9B8E682DDDB1}" srcOrd="0" destOrd="1" presId="urn:microsoft.com/office/officeart/2005/8/layout/vList4"/>
    <dgm:cxn modelId="{533F4781-36CF-4A0A-BD50-D4A236707F70}" type="presOf" srcId="{E17CBD8B-ECDC-4AB8-91B0-07D93C10CA19}" destId="{E6367E26-A087-438E-B658-C496E53F4DE5}" srcOrd="1" destOrd="2" presId="urn:microsoft.com/office/officeart/2005/8/layout/vList4"/>
    <dgm:cxn modelId="{E8809436-7CE1-47C5-AD0E-67306D3116D1}" srcId="{E25C68B6-7485-4D1A-9C8E-6563C91F2F6C}" destId="{12BDB39E-1A85-48AE-BA74-FB2995E62266}" srcOrd="2" destOrd="0" parTransId="{7E5C2A55-3EDB-46D0-8E38-BB7A3FB5DC02}" sibTransId="{6CB05546-26DC-42A9-A8C9-FE997A0DC3C7}"/>
    <dgm:cxn modelId="{F9400E36-7ED4-4153-AD94-55317379DC45}" srcId="{481A1D44-2072-44FD-A802-E8596D6295EA}" destId="{BB010AB6-A2D4-475B-9E98-83B6AE632630}" srcOrd="0" destOrd="0" parTransId="{DE347C9D-54E8-4753-913B-8A9FF703B687}" sibTransId="{3C5F30AC-745E-480F-A134-B45E7A6861C3}"/>
    <dgm:cxn modelId="{B85322D2-F083-4916-86AF-42AA873D5B1A}" type="presOf" srcId="{8B645DB0-6F76-4F95-834F-8BD6B9507D17}" destId="{73E8ED35-3AA7-4288-882C-9B8E682DDDB1}" srcOrd="0" destOrd="0" presId="urn:microsoft.com/office/officeart/2005/8/layout/vList4"/>
    <dgm:cxn modelId="{2A3D6DF8-32A0-4F20-A5D2-25B2EC6C566A}" srcId="{481A1D44-2072-44FD-A802-E8596D6295EA}" destId="{8B645DB0-6F76-4F95-834F-8BD6B9507D17}" srcOrd="2" destOrd="0" parTransId="{ED1478EE-740D-4002-B00E-5B9541AF3065}" sibTransId="{6FCAC417-3BCE-45EF-AB78-C1205E7BCFF9}"/>
    <dgm:cxn modelId="{3C16DED8-6A5D-4764-B474-8A98FDFC05E2}" type="presOf" srcId="{7C3218E5-E0B1-490A-9370-B69D8A306892}" destId="{BDE2D3F9-6660-4F52-9936-59C31D178F6B}" srcOrd="0" destOrd="1" presId="urn:microsoft.com/office/officeart/2005/8/layout/vList4"/>
    <dgm:cxn modelId="{321311B4-6901-456B-9BEB-6942F903EA34}" type="presOf" srcId="{ACFC21B3-8375-4164-99DD-DAF8C393701E}" destId="{C5D5DC89-B92F-4313-AE04-3839681916EF}" srcOrd="0" destOrd="1" presId="urn:microsoft.com/office/officeart/2005/8/layout/vList4"/>
    <dgm:cxn modelId="{690FAEC0-DB8C-48CD-AB04-B4ADFE76E303}" type="presOf" srcId="{7C3218E5-E0B1-490A-9370-B69D8A306892}" destId="{E6367E26-A087-438E-B658-C496E53F4DE5}" srcOrd="1" destOrd="1" presId="urn:microsoft.com/office/officeart/2005/8/layout/vList4"/>
    <dgm:cxn modelId="{1CA1EA0E-BEF7-4753-A579-AC41F452C1AB}" type="presOf" srcId="{8B645DB0-6F76-4F95-834F-8BD6B9507D17}" destId="{B47A684F-FD99-4B0D-8325-E2C7A3F4B2B0}" srcOrd="1" destOrd="0" presId="urn:microsoft.com/office/officeart/2005/8/layout/vList4"/>
    <dgm:cxn modelId="{F1BC87D6-BFCD-4835-BF97-841C9A36C437}" type="presOf" srcId="{0D536A16-E5EC-43E8-8675-9B5891E7A84E}" destId="{B47A684F-FD99-4B0D-8325-E2C7A3F4B2B0}" srcOrd="1" destOrd="1" presId="urn:microsoft.com/office/officeart/2005/8/layout/vList4"/>
    <dgm:cxn modelId="{9324C388-E9A2-4A78-9A38-36057435E3B5}" srcId="{8B645DB0-6F76-4F95-834F-8BD6B9507D17}" destId="{0D536A16-E5EC-43E8-8675-9B5891E7A84E}" srcOrd="0" destOrd="0" parTransId="{3F15CA45-1784-4B9C-80C8-10397A2EE3B7}" sibTransId="{2D7B2F01-6F78-4E51-9662-3E6375242B7E}"/>
    <dgm:cxn modelId="{CCB10B85-B7D6-4B9B-BA2E-A19BF400F8CE}" type="presOf" srcId="{BB010AB6-A2D4-475B-9E98-83B6AE632630}" destId="{C5D5DC89-B92F-4313-AE04-3839681916EF}" srcOrd="0" destOrd="0" presId="urn:microsoft.com/office/officeart/2005/8/layout/vList4"/>
    <dgm:cxn modelId="{B98AD2B5-10F7-4DB8-9E94-EC2F8AC5FF2F}" type="presOf" srcId="{481A1D44-2072-44FD-A802-E8596D6295EA}" destId="{DA7B633C-21C7-4ABF-8E67-E9120EC3B5E0}" srcOrd="0" destOrd="0" presId="urn:microsoft.com/office/officeart/2005/8/layout/vList4"/>
    <dgm:cxn modelId="{1A3F7235-7095-4ABA-85C4-910FA572EA11}" srcId="{E25C68B6-7485-4D1A-9C8E-6563C91F2F6C}" destId="{E17CBD8B-ECDC-4AB8-91B0-07D93C10CA19}" srcOrd="1" destOrd="0" parTransId="{64C1E1CF-D6A6-4C65-BDC3-5863B571ADEE}" sibTransId="{ABAD26E4-5B02-46C9-BF87-A37387994F4A}"/>
    <dgm:cxn modelId="{179D3439-1DB2-4680-B64A-60EF94B800F4}" type="presOf" srcId="{12BDB39E-1A85-48AE-BA74-FB2995E62266}" destId="{E6367E26-A087-438E-B658-C496E53F4DE5}" srcOrd="1" destOrd="3" presId="urn:microsoft.com/office/officeart/2005/8/layout/vList4"/>
    <dgm:cxn modelId="{F38E5156-B29E-4327-AFF4-1A7B39DFAF98}" srcId="{481A1D44-2072-44FD-A802-E8596D6295EA}" destId="{E25C68B6-7485-4D1A-9C8E-6563C91F2F6C}" srcOrd="1" destOrd="0" parTransId="{688DC37F-9C6D-4094-AF01-664ADCC0306B}" sibTransId="{45B13801-CC4E-4A26-99D3-3BEFE49F9EE1}"/>
    <dgm:cxn modelId="{9591A0E3-CB89-48A8-8582-8034CF1FBF47}" type="presOf" srcId="{E25C68B6-7485-4D1A-9C8E-6563C91F2F6C}" destId="{BDE2D3F9-6660-4F52-9936-59C31D178F6B}" srcOrd="0" destOrd="0" presId="urn:microsoft.com/office/officeart/2005/8/layout/vList4"/>
    <dgm:cxn modelId="{7751AAEF-1EBA-457D-AA64-20E513605586}" srcId="{BB010AB6-A2D4-475B-9E98-83B6AE632630}" destId="{ACFC21B3-8375-4164-99DD-DAF8C393701E}" srcOrd="0" destOrd="0" parTransId="{6805C5CE-C4F8-43B4-93E1-90C6290D20B4}" sibTransId="{673D8CD8-752A-40CB-93A7-79A983E07178}"/>
    <dgm:cxn modelId="{66EC14FE-2969-486F-BD94-2958A1B823C3}" type="presOf" srcId="{12BDB39E-1A85-48AE-BA74-FB2995E62266}" destId="{BDE2D3F9-6660-4F52-9936-59C31D178F6B}" srcOrd="0" destOrd="3" presId="urn:microsoft.com/office/officeart/2005/8/layout/vList4"/>
    <dgm:cxn modelId="{048DB5E3-DB20-48B3-8027-C219AB734D91}" type="presParOf" srcId="{DA7B633C-21C7-4ABF-8E67-E9120EC3B5E0}" destId="{7FF42887-629B-4C6F-8D10-E49D3A0E38BA}" srcOrd="0" destOrd="0" presId="urn:microsoft.com/office/officeart/2005/8/layout/vList4"/>
    <dgm:cxn modelId="{3EBA0F67-47DB-4E1C-A06F-9E11E050CAAA}" type="presParOf" srcId="{7FF42887-629B-4C6F-8D10-E49D3A0E38BA}" destId="{C5D5DC89-B92F-4313-AE04-3839681916EF}" srcOrd="0" destOrd="0" presId="urn:microsoft.com/office/officeart/2005/8/layout/vList4"/>
    <dgm:cxn modelId="{61C87C13-470F-46A4-B7FF-9E6B21832399}" type="presParOf" srcId="{7FF42887-629B-4C6F-8D10-E49D3A0E38BA}" destId="{8AD3F340-D42B-4600-A0F9-5C835335D138}" srcOrd="1" destOrd="0" presId="urn:microsoft.com/office/officeart/2005/8/layout/vList4"/>
    <dgm:cxn modelId="{B8F2B7C7-8412-400B-940E-7CE2AF3FC83F}" type="presParOf" srcId="{7FF42887-629B-4C6F-8D10-E49D3A0E38BA}" destId="{B2A22825-429A-47DE-A1C5-A36E09A20E3B}" srcOrd="2" destOrd="0" presId="urn:microsoft.com/office/officeart/2005/8/layout/vList4"/>
    <dgm:cxn modelId="{C6E630BE-139D-4630-96A0-7B3D7D50A989}" type="presParOf" srcId="{DA7B633C-21C7-4ABF-8E67-E9120EC3B5E0}" destId="{CD262A92-38C4-4215-A3D1-8A4D2E52E274}" srcOrd="1" destOrd="0" presId="urn:microsoft.com/office/officeart/2005/8/layout/vList4"/>
    <dgm:cxn modelId="{47A225D5-C53B-4DBF-AFB6-AD7A6C7884F1}" type="presParOf" srcId="{DA7B633C-21C7-4ABF-8E67-E9120EC3B5E0}" destId="{305578C7-3798-484B-987B-CEA83F7BF0DA}" srcOrd="2" destOrd="0" presId="urn:microsoft.com/office/officeart/2005/8/layout/vList4"/>
    <dgm:cxn modelId="{2E904DDF-9A4D-44F2-89B7-822245AD13C2}" type="presParOf" srcId="{305578C7-3798-484B-987B-CEA83F7BF0DA}" destId="{BDE2D3F9-6660-4F52-9936-59C31D178F6B}" srcOrd="0" destOrd="0" presId="urn:microsoft.com/office/officeart/2005/8/layout/vList4"/>
    <dgm:cxn modelId="{9DF82733-9EE5-4893-8823-EEA5158B3997}" type="presParOf" srcId="{305578C7-3798-484B-987B-CEA83F7BF0DA}" destId="{186FB130-25A4-4E6F-A9AA-44975067CF8C}" srcOrd="1" destOrd="0" presId="urn:microsoft.com/office/officeart/2005/8/layout/vList4"/>
    <dgm:cxn modelId="{339F9E8C-7EFF-4C82-BFB0-BB0CA7C24A97}" type="presParOf" srcId="{305578C7-3798-484B-987B-CEA83F7BF0DA}" destId="{E6367E26-A087-438E-B658-C496E53F4DE5}" srcOrd="2" destOrd="0" presId="urn:microsoft.com/office/officeart/2005/8/layout/vList4"/>
    <dgm:cxn modelId="{EA720255-3174-4066-B97B-F0827900FE83}" type="presParOf" srcId="{DA7B633C-21C7-4ABF-8E67-E9120EC3B5E0}" destId="{7C014DEF-1E54-41F1-A6C3-45BE924D6D26}" srcOrd="3" destOrd="0" presId="urn:microsoft.com/office/officeart/2005/8/layout/vList4"/>
    <dgm:cxn modelId="{E14B30AB-4D88-4ADE-B133-9E4CDF17152A}" type="presParOf" srcId="{DA7B633C-21C7-4ABF-8E67-E9120EC3B5E0}" destId="{9E02A2FA-9954-4C88-A270-9C4B132C633A}" srcOrd="4" destOrd="0" presId="urn:microsoft.com/office/officeart/2005/8/layout/vList4"/>
    <dgm:cxn modelId="{910235DB-2701-47BB-B1E3-EBB938A69BB6}" type="presParOf" srcId="{9E02A2FA-9954-4C88-A270-9C4B132C633A}" destId="{73E8ED35-3AA7-4288-882C-9B8E682DDDB1}" srcOrd="0" destOrd="0" presId="urn:microsoft.com/office/officeart/2005/8/layout/vList4"/>
    <dgm:cxn modelId="{5BEACB0D-40F2-41A6-BEDF-C719A2F03AA0}" type="presParOf" srcId="{9E02A2FA-9954-4C88-A270-9C4B132C633A}" destId="{D0EA3B23-5AEA-48A6-A4C8-8C4BAA230769}" srcOrd="1" destOrd="0" presId="urn:microsoft.com/office/officeart/2005/8/layout/vList4"/>
    <dgm:cxn modelId="{D4E4C653-FB50-42DF-AC7C-179F3AB17FF7}" type="presParOf" srcId="{9E02A2FA-9954-4C88-A270-9C4B132C633A}" destId="{B47A684F-FD99-4B0D-8325-E2C7A3F4B2B0}"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8BDB192-97BF-4E4A-86CC-2B9F0B5E034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435405A-8A49-4F78-9AAA-9560F276BB64}">
      <dgm:prSet phldrT="[Text]"/>
      <dgm:spPr/>
      <dgm:t>
        <a:bodyPr/>
        <a:lstStyle/>
        <a:p>
          <a:r>
            <a:rPr lang="en-US" dirty="0">
              <a:solidFill>
                <a:srgbClr val="C00000"/>
              </a:solidFill>
            </a:rPr>
            <a:t>Textile Shift</a:t>
          </a:r>
        </a:p>
      </dgm:t>
    </dgm:pt>
    <dgm:pt modelId="{6A985D33-06ED-4332-84F6-AAC895E62E72}" type="parTrans" cxnId="{ADA74C99-B44C-497D-BEAA-D13B461DF949}">
      <dgm:prSet/>
      <dgm:spPr/>
      <dgm:t>
        <a:bodyPr/>
        <a:lstStyle/>
        <a:p>
          <a:endParaRPr lang="en-US"/>
        </a:p>
      </dgm:t>
    </dgm:pt>
    <dgm:pt modelId="{45BA798B-9631-44CB-A431-6A17EEAFB72B}" type="sibTrans" cxnId="{ADA74C99-B44C-497D-BEAA-D13B461DF949}">
      <dgm:prSet/>
      <dgm:spPr/>
      <dgm:t>
        <a:bodyPr/>
        <a:lstStyle/>
        <a:p>
          <a:endParaRPr lang="en-US"/>
        </a:p>
      </dgm:t>
    </dgm:pt>
    <dgm:pt modelId="{C33D3F1F-E756-40CA-804D-35A8647673E7}">
      <dgm:prSet phldrT="[Text]"/>
      <dgm:spPr/>
      <dgm:t>
        <a:bodyPr/>
        <a:lstStyle/>
        <a:p>
          <a:r>
            <a:rPr lang="en-US" dirty="0">
              <a:solidFill>
                <a:srgbClr val="C00000"/>
              </a:solidFill>
            </a:rPr>
            <a:t>Startups</a:t>
          </a:r>
        </a:p>
      </dgm:t>
    </dgm:pt>
    <dgm:pt modelId="{7CA210B0-A857-41A3-98F5-AC8801B5E603}" type="parTrans" cxnId="{2630E68B-30D7-47E5-990C-13A5454AF24E}">
      <dgm:prSet/>
      <dgm:spPr/>
      <dgm:t>
        <a:bodyPr/>
        <a:lstStyle/>
        <a:p>
          <a:endParaRPr lang="en-US"/>
        </a:p>
      </dgm:t>
    </dgm:pt>
    <dgm:pt modelId="{68A57C54-907A-422D-943F-2A78BBAF92EB}" type="sibTrans" cxnId="{2630E68B-30D7-47E5-990C-13A5454AF24E}">
      <dgm:prSet/>
      <dgm:spPr/>
      <dgm:t>
        <a:bodyPr/>
        <a:lstStyle/>
        <a:p>
          <a:endParaRPr lang="en-US"/>
        </a:p>
      </dgm:t>
    </dgm:pt>
    <dgm:pt modelId="{3A4CEBB6-4500-4DDF-98DF-1300781D620C}">
      <dgm:prSet phldrT="[Text]"/>
      <dgm:spPr/>
      <dgm:t>
        <a:bodyPr/>
        <a:lstStyle/>
        <a:p>
          <a:r>
            <a:rPr lang="en-US" dirty="0">
              <a:solidFill>
                <a:srgbClr val="C00000"/>
              </a:solidFill>
            </a:rPr>
            <a:t>DPP-2016</a:t>
          </a:r>
        </a:p>
      </dgm:t>
    </dgm:pt>
    <dgm:pt modelId="{178064E2-3271-4E7E-A65B-58DECA2A9BC8}" type="parTrans" cxnId="{531211FF-8349-4269-AA76-29548709532B}">
      <dgm:prSet/>
      <dgm:spPr/>
      <dgm:t>
        <a:bodyPr/>
        <a:lstStyle/>
        <a:p>
          <a:endParaRPr lang="en-US"/>
        </a:p>
      </dgm:t>
    </dgm:pt>
    <dgm:pt modelId="{53453952-5A67-4620-83A7-83D155C032DB}" type="sibTrans" cxnId="{531211FF-8349-4269-AA76-29548709532B}">
      <dgm:prSet/>
      <dgm:spPr/>
      <dgm:t>
        <a:bodyPr/>
        <a:lstStyle/>
        <a:p>
          <a:endParaRPr lang="en-US"/>
        </a:p>
      </dgm:t>
    </dgm:pt>
    <dgm:pt modelId="{DAFEAB3E-C2D9-42B1-8EE8-9FE99F9291AD}" type="pres">
      <dgm:prSet presAssocID="{D8BDB192-97BF-4E4A-86CC-2B9F0B5E034E}" presName="Name0" presStyleCnt="0">
        <dgm:presLayoutVars>
          <dgm:dir/>
          <dgm:resizeHandles val="exact"/>
        </dgm:presLayoutVars>
      </dgm:prSet>
      <dgm:spPr/>
    </dgm:pt>
    <dgm:pt modelId="{BE4BC81A-9E0B-4D4F-9777-6417FC729BCB}" type="pres">
      <dgm:prSet presAssocID="{3A4CEBB6-4500-4DDF-98DF-1300781D620C}" presName="compNode" presStyleCnt="0"/>
      <dgm:spPr/>
    </dgm:pt>
    <dgm:pt modelId="{636C8C66-2133-42E3-91C1-5AA79412D7AE}" type="pres">
      <dgm:prSet presAssocID="{3A4CEBB6-4500-4DDF-98DF-1300781D620C}" presName="pictRect" presStyleLbl="nod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6EE00F48-23DA-4008-964C-176D0475EFB9}" type="pres">
      <dgm:prSet presAssocID="{3A4CEBB6-4500-4DDF-98DF-1300781D620C}" presName="textRect" presStyleLbl="revTx" presStyleIdx="0" presStyleCnt="3">
        <dgm:presLayoutVars>
          <dgm:bulletEnabled val="1"/>
        </dgm:presLayoutVars>
      </dgm:prSet>
      <dgm:spPr/>
    </dgm:pt>
    <dgm:pt modelId="{7D9ABBC9-16D6-4898-A76B-C85D38F9EB1F}" type="pres">
      <dgm:prSet presAssocID="{53453952-5A67-4620-83A7-83D155C032DB}" presName="sibTrans" presStyleLbl="sibTrans2D1" presStyleIdx="0" presStyleCnt="0"/>
      <dgm:spPr/>
    </dgm:pt>
    <dgm:pt modelId="{5668DAD5-006C-4B91-BB56-4D281D994483}" type="pres">
      <dgm:prSet presAssocID="{3435405A-8A49-4F78-9AAA-9560F276BB64}" presName="compNode" presStyleCnt="0"/>
      <dgm:spPr/>
    </dgm:pt>
    <dgm:pt modelId="{54EB429E-F74B-48EC-82D3-B53ADC592869}" type="pres">
      <dgm:prSet presAssocID="{3435405A-8A49-4F78-9AAA-9560F276BB64}" presName="pictRect" presStyleLbl="nod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426BDFA-3507-49D0-BD3F-011AD1421CAD}" type="pres">
      <dgm:prSet presAssocID="{3435405A-8A49-4F78-9AAA-9560F276BB64}" presName="textRect" presStyleLbl="revTx" presStyleIdx="1" presStyleCnt="3">
        <dgm:presLayoutVars>
          <dgm:bulletEnabled val="1"/>
        </dgm:presLayoutVars>
      </dgm:prSet>
      <dgm:spPr/>
    </dgm:pt>
    <dgm:pt modelId="{FB5C76D4-EC6B-44DC-ABD7-0259E16C087D}" type="pres">
      <dgm:prSet presAssocID="{45BA798B-9631-44CB-A431-6A17EEAFB72B}" presName="sibTrans" presStyleLbl="sibTrans2D1" presStyleIdx="0" presStyleCnt="0"/>
      <dgm:spPr/>
    </dgm:pt>
    <dgm:pt modelId="{CA91FFB3-E03F-4C8D-A810-BC56BDDF3FDB}" type="pres">
      <dgm:prSet presAssocID="{C33D3F1F-E756-40CA-804D-35A8647673E7}" presName="compNode" presStyleCnt="0"/>
      <dgm:spPr/>
    </dgm:pt>
    <dgm:pt modelId="{FF56B6D9-052E-43E9-B1DC-E6BCB60B6156}" type="pres">
      <dgm:prSet presAssocID="{C33D3F1F-E756-40CA-804D-35A8647673E7}" presName="pictRect" presStyleLbl="nod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45F968DE-2338-4620-BC11-62A00B38CE04}" type="pres">
      <dgm:prSet presAssocID="{C33D3F1F-E756-40CA-804D-35A8647673E7}" presName="textRect" presStyleLbl="revTx" presStyleIdx="2" presStyleCnt="3">
        <dgm:presLayoutVars>
          <dgm:bulletEnabled val="1"/>
        </dgm:presLayoutVars>
      </dgm:prSet>
      <dgm:spPr/>
    </dgm:pt>
  </dgm:ptLst>
  <dgm:cxnLst>
    <dgm:cxn modelId="{6901C011-6874-4984-B834-63C101A94A7E}" type="presOf" srcId="{3A4CEBB6-4500-4DDF-98DF-1300781D620C}" destId="{6EE00F48-23DA-4008-964C-176D0475EFB9}" srcOrd="0" destOrd="0" presId="urn:microsoft.com/office/officeart/2005/8/layout/pList1"/>
    <dgm:cxn modelId="{F80B7824-143C-47B7-AD88-BEA9F733F8C7}" type="presOf" srcId="{C33D3F1F-E756-40CA-804D-35A8647673E7}" destId="{45F968DE-2338-4620-BC11-62A00B38CE04}" srcOrd="0" destOrd="0" presId="urn:microsoft.com/office/officeart/2005/8/layout/pList1"/>
    <dgm:cxn modelId="{ADA74C99-B44C-497D-BEAA-D13B461DF949}" srcId="{D8BDB192-97BF-4E4A-86CC-2B9F0B5E034E}" destId="{3435405A-8A49-4F78-9AAA-9560F276BB64}" srcOrd="1" destOrd="0" parTransId="{6A985D33-06ED-4332-84F6-AAC895E62E72}" sibTransId="{45BA798B-9631-44CB-A431-6A17EEAFB72B}"/>
    <dgm:cxn modelId="{531211FF-8349-4269-AA76-29548709532B}" srcId="{D8BDB192-97BF-4E4A-86CC-2B9F0B5E034E}" destId="{3A4CEBB6-4500-4DDF-98DF-1300781D620C}" srcOrd="0" destOrd="0" parTransId="{178064E2-3271-4E7E-A65B-58DECA2A9BC8}" sibTransId="{53453952-5A67-4620-83A7-83D155C032DB}"/>
    <dgm:cxn modelId="{4B44104D-5665-42C5-87EA-60D3A191B201}" type="presOf" srcId="{53453952-5A67-4620-83A7-83D155C032DB}" destId="{7D9ABBC9-16D6-4898-A76B-C85D38F9EB1F}" srcOrd="0" destOrd="0" presId="urn:microsoft.com/office/officeart/2005/8/layout/pList1"/>
    <dgm:cxn modelId="{B0FA6853-72F1-4DEF-BD10-55670EEE881F}" type="presOf" srcId="{3435405A-8A49-4F78-9AAA-9560F276BB64}" destId="{4426BDFA-3507-49D0-BD3F-011AD1421CAD}" srcOrd="0" destOrd="0" presId="urn:microsoft.com/office/officeart/2005/8/layout/pList1"/>
    <dgm:cxn modelId="{7E82C738-B3E6-454C-B7A6-A5D6CDF941D8}" type="presOf" srcId="{45BA798B-9631-44CB-A431-6A17EEAFB72B}" destId="{FB5C76D4-EC6B-44DC-ABD7-0259E16C087D}" srcOrd="0" destOrd="0" presId="urn:microsoft.com/office/officeart/2005/8/layout/pList1"/>
    <dgm:cxn modelId="{549463E3-FEDA-4883-A8C6-FA0FFC8A6930}" type="presOf" srcId="{D8BDB192-97BF-4E4A-86CC-2B9F0B5E034E}" destId="{DAFEAB3E-C2D9-42B1-8EE8-9FE99F9291AD}" srcOrd="0" destOrd="0" presId="urn:microsoft.com/office/officeart/2005/8/layout/pList1"/>
    <dgm:cxn modelId="{2630E68B-30D7-47E5-990C-13A5454AF24E}" srcId="{D8BDB192-97BF-4E4A-86CC-2B9F0B5E034E}" destId="{C33D3F1F-E756-40CA-804D-35A8647673E7}" srcOrd="2" destOrd="0" parTransId="{7CA210B0-A857-41A3-98F5-AC8801B5E603}" sibTransId="{68A57C54-907A-422D-943F-2A78BBAF92EB}"/>
    <dgm:cxn modelId="{11412F33-6DF7-44F8-8684-668AC28E0962}" type="presParOf" srcId="{DAFEAB3E-C2D9-42B1-8EE8-9FE99F9291AD}" destId="{BE4BC81A-9E0B-4D4F-9777-6417FC729BCB}" srcOrd="0" destOrd="0" presId="urn:microsoft.com/office/officeart/2005/8/layout/pList1"/>
    <dgm:cxn modelId="{18A89F28-25A3-4738-A373-8272E6EA9109}" type="presParOf" srcId="{BE4BC81A-9E0B-4D4F-9777-6417FC729BCB}" destId="{636C8C66-2133-42E3-91C1-5AA79412D7AE}" srcOrd="0" destOrd="0" presId="urn:microsoft.com/office/officeart/2005/8/layout/pList1"/>
    <dgm:cxn modelId="{9ABE8893-296D-425E-BCFB-E066F9B92369}" type="presParOf" srcId="{BE4BC81A-9E0B-4D4F-9777-6417FC729BCB}" destId="{6EE00F48-23DA-4008-964C-176D0475EFB9}" srcOrd="1" destOrd="0" presId="urn:microsoft.com/office/officeart/2005/8/layout/pList1"/>
    <dgm:cxn modelId="{B7F4820D-AB98-4617-A25D-D944731E3C8C}" type="presParOf" srcId="{DAFEAB3E-C2D9-42B1-8EE8-9FE99F9291AD}" destId="{7D9ABBC9-16D6-4898-A76B-C85D38F9EB1F}" srcOrd="1" destOrd="0" presId="urn:microsoft.com/office/officeart/2005/8/layout/pList1"/>
    <dgm:cxn modelId="{A96E19A6-3248-464E-BD8C-EEDE9ADF707D}" type="presParOf" srcId="{DAFEAB3E-C2D9-42B1-8EE8-9FE99F9291AD}" destId="{5668DAD5-006C-4B91-BB56-4D281D994483}" srcOrd="2" destOrd="0" presId="urn:microsoft.com/office/officeart/2005/8/layout/pList1"/>
    <dgm:cxn modelId="{3B92513D-FBBA-4369-AD2E-22A925A9CAA3}" type="presParOf" srcId="{5668DAD5-006C-4B91-BB56-4D281D994483}" destId="{54EB429E-F74B-48EC-82D3-B53ADC592869}" srcOrd="0" destOrd="0" presId="urn:microsoft.com/office/officeart/2005/8/layout/pList1"/>
    <dgm:cxn modelId="{8EE3F6BA-E4EE-41D0-80EE-45D30E5D0D81}" type="presParOf" srcId="{5668DAD5-006C-4B91-BB56-4D281D994483}" destId="{4426BDFA-3507-49D0-BD3F-011AD1421CAD}" srcOrd="1" destOrd="0" presId="urn:microsoft.com/office/officeart/2005/8/layout/pList1"/>
    <dgm:cxn modelId="{B7C56123-10FB-4A8A-9E2A-804933D6E933}" type="presParOf" srcId="{DAFEAB3E-C2D9-42B1-8EE8-9FE99F9291AD}" destId="{FB5C76D4-EC6B-44DC-ABD7-0259E16C087D}" srcOrd="3" destOrd="0" presId="urn:microsoft.com/office/officeart/2005/8/layout/pList1"/>
    <dgm:cxn modelId="{22C85562-10F2-4BC9-BC2A-DDA7C744094C}" type="presParOf" srcId="{DAFEAB3E-C2D9-42B1-8EE8-9FE99F9291AD}" destId="{CA91FFB3-E03F-4C8D-A810-BC56BDDF3FDB}" srcOrd="4" destOrd="0" presId="urn:microsoft.com/office/officeart/2005/8/layout/pList1"/>
    <dgm:cxn modelId="{20FA8658-DD72-4330-B940-58B9880A5380}" type="presParOf" srcId="{CA91FFB3-E03F-4C8D-A810-BC56BDDF3FDB}" destId="{FF56B6D9-052E-43E9-B1DC-E6BCB60B6156}" srcOrd="0" destOrd="0" presId="urn:microsoft.com/office/officeart/2005/8/layout/pList1"/>
    <dgm:cxn modelId="{435FED4E-52BC-44A6-9D0B-D3BE1FDC9B86}" type="presParOf" srcId="{CA91FFB3-E03F-4C8D-A810-BC56BDDF3FDB}" destId="{45F968DE-2338-4620-BC11-62A00B38CE0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A6C47B9-3CF9-4B96-9E13-F368F85618BC}"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B85038A3-BEFD-4431-B095-493D4FCDFC78}">
      <dgm:prSet phldrT="[Text]"/>
      <dgm:spPr/>
      <dgm:t>
        <a:bodyPr/>
        <a:lstStyle/>
        <a:p>
          <a:r>
            <a:rPr lang="en-US" dirty="0"/>
            <a:t>Organized</a:t>
          </a:r>
        </a:p>
      </dgm:t>
    </dgm:pt>
    <dgm:pt modelId="{9421E5BF-2FD5-4916-92E4-76DEBAEAE116}" type="parTrans" cxnId="{24658FFA-B9C1-4F37-BF44-5F2BE7EA33AC}">
      <dgm:prSet/>
      <dgm:spPr/>
      <dgm:t>
        <a:bodyPr/>
        <a:lstStyle/>
        <a:p>
          <a:endParaRPr lang="en-US"/>
        </a:p>
      </dgm:t>
    </dgm:pt>
    <dgm:pt modelId="{D01E497C-D8A3-498E-B0CD-8971CDC7CE9A}" type="sibTrans" cxnId="{24658FFA-B9C1-4F37-BF44-5F2BE7EA33AC}">
      <dgm:prSet/>
      <dgm:spPr/>
      <dgm:t>
        <a:bodyPr/>
        <a:lstStyle/>
        <a:p>
          <a:endParaRPr lang="en-US"/>
        </a:p>
      </dgm:t>
    </dgm:pt>
    <dgm:pt modelId="{24DF4AFF-613A-435E-B391-CB6D32D07FB7}">
      <dgm:prSet phldrT="[Text]"/>
      <dgm:spPr/>
      <dgm:t>
        <a:bodyPr/>
        <a:lstStyle/>
        <a:p>
          <a:r>
            <a:rPr lang="en-US" dirty="0"/>
            <a:t>Labour is 15x more productive</a:t>
          </a:r>
        </a:p>
      </dgm:t>
    </dgm:pt>
    <dgm:pt modelId="{3501FDB6-44DB-435E-9AE4-1932FBCB0783}" type="parTrans" cxnId="{D9B978E1-033A-4FB3-8A45-26C16D2ED44F}">
      <dgm:prSet/>
      <dgm:spPr/>
      <dgm:t>
        <a:bodyPr/>
        <a:lstStyle/>
        <a:p>
          <a:endParaRPr lang="en-US"/>
        </a:p>
      </dgm:t>
    </dgm:pt>
    <dgm:pt modelId="{37464FA0-46C7-4EF6-B00F-D719A1458FDD}" type="sibTrans" cxnId="{D9B978E1-033A-4FB3-8A45-26C16D2ED44F}">
      <dgm:prSet/>
      <dgm:spPr/>
      <dgm:t>
        <a:bodyPr/>
        <a:lstStyle/>
        <a:p>
          <a:endParaRPr lang="en-US"/>
        </a:p>
      </dgm:t>
    </dgm:pt>
    <dgm:pt modelId="{D9A3AF30-8E2E-4ED1-9CC9-891E7CC97900}">
      <dgm:prSet phldrT="[Text]"/>
      <dgm:spPr/>
      <dgm:t>
        <a:bodyPr/>
        <a:lstStyle/>
        <a:p>
          <a:r>
            <a:rPr lang="en-US" dirty="0"/>
            <a:t>unorganized</a:t>
          </a:r>
        </a:p>
      </dgm:t>
    </dgm:pt>
    <dgm:pt modelId="{DD7A5868-2200-4C52-8D0F-1C436003CFF3}" type="parTrans" cxnId="{B04E2F2E-4CEE-42E8-B756-53123ACFF776}">
      <dgm:prSet/>
      <dgm:spPr/>
      <dgm:t>
        <a:bodyPr/>
        <a:lstStyle/>
        <a:p>
          <a:endParaRPr lang="en-US"/>
        </a:p>
      </dgm:t>
    </dgm:pt>
    <dgm:pt modelId="{4536B774-9818-4C35-B173-E9BA1EDAE78A}" type="sibTrans" cxnId="{B04E2F2E-4CEE-42E8-B756-53123ACFF776}">
      <dgm:prSet/>
      <dgm:spPr/>
      <dgm:t>
        <a:bodyPr/>
        <a:lstStyle/>
        <a:p>
          <a:endParaRPr lang="en-US"/>
        </a:p>
      </dgm:t>
    </dgm:pt>
    <dgm:pt modelId="{865AED0B-D427-4F20-81EA-B3A7AF3A5598}">
      <dgm:prSet phldrT="[Text]"/>
      <dgm:spPr/>
      <dgm:t>
        <a:bodyPr/>
        <a:lstStyle/>
        <a:p>
          <a:r>
            <a:rPr lang="en-US" dirty="0"/>
            <a:t>Capital Tied up in Inefficient firms, “EXIT” problem</a:t>
          </a:r>
        </a:p>
      </dgm:t>
    </dgm:pt>
    <dgm:pt modelId="{607C7D2C-722B-4FB7-9085-A19A15FD3871}" type="parTrans" cxnId="{99C41374-27BA-430F-A7C4-3C8877828A75}">
      <dgm:prSet/>
      <dgm:spPr/>
      <dgm:t>
        <a:bodyPr/>
        <a:lstStyle/>
        <a:p>
          <a:endParaRPr lang="en-US"/>
        </a:p>
      </dgm:t>
    </dgm:pt>
    <dgm:pt modelId="{8F0C8975-21E9-46C5-94C4-F224A24C531F}" type="sibTrans" cxnId="{99C41374-27BA-430F-A7C4-3C8877828A75}">
      <dgm:prSet/>
      <dgm:spPr/>
      <dgm:t>
        <a:bodyPr/>
        <a:lstStyle/>
        <a:p>
          <a:endParaRPr lang="en-US"/>
        </a:p>
      </dgm:t>
    </dgm:pt>
    <dgm:pt modelId="{0A320C66-182B-4ECC-8149-D0943F42BF8C}" type="pres">
      <dgm:prSet presAssocID="{FA6C47B9-3CF9-4B96-9E13-F368F85618BC}" presName="Name0" presStyleCnt="0">
        <dgm:presLayoutVars>
          <dgm:dir/>
          <dgm:resizeHandles val="exact"/>
        </dgm:presLayoutVars>
      </dgm:prSet>
      <dgm:spPr/>
    </dgm:pt>
    <dgm:pt modelId="{26A43449-FECB-447E-9006-1BC3283DBF75}" type="pres">
      <dgm:prSet presAssocID="{D9A3AF30-8E2E-4ED1-9CC9-891E7CC97900}" presName="compNode" presStyleCnt="0"/>
      <dgm:spPr/>
    </dgm:pt>
    <dgm:pt modelId="{232EDBBF-DA7F-4B62-8191-9C3DC07DCCB6}" type="pres">
      <dgm:prSet presAssocID="{D9A3AF30-8E2E-4ED1-9CC9-891E7CC97900}" presName="pictRect" presStyleLbl="nod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9F39887E-2AAF-443B-B0F2-C71DC0FBF02B}" type="pres">
      <dgm:prSet presAssocID="{D9A3AF30-8E2E-4ED1-9CC9-891E7CC97900}" presName="textRect" presStyleLbl="revTx" presStyleIdx="0" presStyleCnt="3">
        <dgm:presLayoutVars>
          <dgm:bulletEnabled val="1"/>
        </dgm:presLayoutVars>
      </dgm:prSet>
      <dgm:spPr/>
    </dgm:pt>
    <dgm:pt modelId="{D15F51DC-896A-4280-BB41-1AA04210859A}" type="pres">
      <dgm:prSet presAssocID="{4536B774-9818-4C35-B173-E9BA1EDAE78A}" presName="sibTrans" presStyleLbl="sibTrans2D1" presStyleIdx="0" presStyleCnt="0"/>
      <dgm:spPr/>
    </dgm:pt>
    <dgm:pt modelId="{CD3F4F53-10E5-4FE5-897B-CE227CA8308A}" type="pres">
      <dgm:prSet presAssocID="{B85038A3-BEFD-4431-B095-493D4FCDFC78}" presName="compNode" presStyleCnt="0"/>
      <dgm:spPr/>
    </dgm:pt>
    <dgm:pt modelId="{31489799-7C0A-4436-BA41-37E8A8EDD355}" type="pres">
      <dgm:prSet presAssocID="{B85038A3-BEFD-4431-B095-493D4FCDFC78}" presName="pictRect" presStyleLbl="nod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804CBD47-B14A-4D7D-997D-4E3781764286}" type="pres">
      <dgm:prSet presAssocID="{B85038A3-BEFD-4431-B095-493D4FCDFC78}" presName="textRect" presStyleLbl="revTx" presStyleIdx="1" presStyleCnt="3">
        <dgm:presLayoutVars>
          <dgm:bulletEnabled val="1"/>
        </dgm:presLayoutVars>
      </dgm:prSet>
      <dgm:spPr/>
    </dgm:pt>
    <dgm:pt modelId="{8813D025-F143-448D-92A3-E4BD9A9D3252}" type="pres">
      <dgm:prSet presAssocID="{D01E497C-D8A3-498E-B0CD-8971CDC7CE9A}" presName="sibTrans" presStyleLbl="sibTrans2D1" presStyleIdx="0" presStyleCnt="0"/>
      <dgm:spPr/>
    </dgm:pt>
    <dgm:pt modelId="{0AD75A30-04FA-4962-BC4F-3F1D266077C9}" type="pres">
      <dgm:prSet presAssocID="{865AED0B-D427-4F20-81EA-B3A7AF3A5598}" presName="compNode" presStyleCnt="0"/>
      <dgm:spPr/>
    </dgm:pt>
    <dgm:pt modelId="{BC13CAE5-F69A-4A47-8840-88F27701241E}" type="pres">
      <dgm:prSet presAssocID="{865AED0B-D427-4F20-81EA-B3A7AF3A5598}" presName="pictRect" presStyleLbl="nod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0DD2B6F1-B15F-45A0-BE53-F4D674DD4285}" type="pres">
      <dgm:prSet presAssocID="{865AED0B-D427-4F20-81EA-B3A7AF3A5598}" presName="textRect" presStyleLbl="revTx" presStyleIdx="2" presStyleCnt="3">
        <dgm:presLayoutVars>
          <dgm:bulletEnabled val="1"/>
        </dgm:presLayoutVars>
      </dgm:prSet>
      <dgm:spPr/>
    </dgm:pt>
  </dgm:ptLst>
  <dgm:cxnLst>
    <dgm:cxn modelId="{0252462B-C24B-4E3E-B0D7-38650A2E0AFC}" type="presOf" srcId="{B85038A3-BEFD-4431-B095-493D4FCDFC78}" destId="{804CBD47-B14A-4D7D-997D-4E3781764286}" srcOrd="0" destOrd="0" presId="urn:microsoft.com/office/officeart/2005/8/layout/pList1"/>
    <dgm:cxn modelId="{AB3DF2F6-664D-402F-B5B9-4D1234D8D372}" type="presOf" srcId="{D01E497C-D8A3-498E-B0CD-8971CDC7CE9A}" destId="{8813D025-F143-448D-92A3-E4BD9A9D3252}" srcOrd="0" destOrd="0" presId="urn:microsoft.com/office/officeart/2005/8/layout/pList1"/>
    <dgm:cxn modelId="{B04E2F2E-4CEE-42E8-B756-53123ACFF776}" srcId="{FA6C47B9-3CF9-4B96-9E13-F368F85618BC}" destId="{D9A3AF30-8E2E-4ED1-9CC9-891E7CC97900}" srcOrd="0" destOrd="0" parTransId="{DD7A5868-2200-4C52-8D0F-1C436003CFF3}" sibTransId="{4536B774-9818-4C35-B173-E9BA1EDAE78A}"/>
    <dgm:cxn modelId="{D9B978E1-033A-4FB3-8A45-26C16D2ED44F}" srcId="{B85038A3-BEFD-4431-B095-493D4FCDFC78}" destId="{24DF4AFF-613A-435E-B391-CB6D32D07FB7}" srcOrd="0" destOrd="0" parTransId="{3501FDB6-44DB-435E-9AE4-1932FBCB0783}" sibTransId="{37464FA0-46C7-4EF6-B00F-D719A1458FDD}"/>
    <dgm:cxn modelId="{13368762-00A6-4390-A118-E5A98468371F}" type="presOf" srcId="{865AED0B-D427-4F20-81EA-B3A7AF3A5598}" destId="{0DD2B6F1-B15F-45A0-BE53-F4D674DD4285}" srcOrd="0" destOrd="0" presId="urn:microsoft.com/office/officeart/2005/8/layout/pList1"/>
    <dgm:cxn modelId="{B22A30D8-FA82-4D7C-9B9E-0F830A3E800A}" type="presOf" srcId="{24DF4AFF-613A-435E-B391-CB6D32D07FB7}" destId="{804CBD47-B14A-4D7D-997D-4E3781764286}" srcOrd="0" destOrd="1" presId="urn:microsoft.com/office/officeart/2005/8/layout/pList1"/>
    <dgm:cxn modelId="{99C41374-27BA-430F-A7C4-3C8877828A75}" srcId="{FA6C47B9-3CF9-4B96-9E13-F368F85618BC}" destId="{865AED0B-D427-4F20-81EA-B3A7AF3A5598}" srcOrd="2" destOrd="0" parTransId="{607C7D2C-722B-4FB7-9085-A19A15FD3871}" sibTransId="{8F0C8975-21E9-46C5-94C4-F224A24C531F}"/>
    <dgm:cxn modelId="{0B21C522-634A-4786-88B8-8898086E1472}" type="presOf" srcId="{FA6C47B9-3CF9-4B96-9E13-F368F85618BC}" destId="{0A320C66-182B-4ECC-8149-D0943F42BF8C}" srcOrd="0" destOrd="0" presId="urn:microsoft.com/office/officeart/2005/8/layout/pList1"/>
    <dgm:cxn modelId="{24658FFA-B9C1-4F37-BF44-5F2BE7EA33AC}" srcId="{FA6C47B9-3CF9-4B96-9E13-F368F85618BC}" destId="{B85038A3-BEFD-4431-B095-493D4FCDFC78}" srcOrd="1" destOrd="0" parTransId="{9421E5BF-2FD5-4916-92E4-76DEBAEAE116}" sibTransId="{D01E497C-D8A3-498E-B0CD-8971CDC7CE9A}"/>
    <dgm:cxn modelId="{47F77214-187F-408C-B220-A11340FC2A41}" type="presOf" srcId="{4536B774-9818-4C35-B173-E9BA1EDAE78A}" destId="{D15F51DC-896A-4280-BB41-1AA04210859A}" srcOrd="0" destOrd="0" presId="urn:microsoft.com/office/officeart/2005/8/layout/pList1"/>
    <dgm:cxn modelId="{DB9C6857-886C-42F3-9DF0-5BABA886C425}" type="presOf" srcId="{D9A3AF30-8E2E-4ED1-9CC9-891E7CC97900}" destId="{9F39887E-2AAF-443B-B0F2-C71DC0FBF02B}" srcOrd="0" destOrd="0" presId="urn:microsoft.com/office/officeart/2005/8/layout/pList1"/>
    <dgm:cxn modelId="{24C68916-6FB6-4113-84AA-021E58CD2A15}" type="presParOf" srcId="{0A320C66-182B-4ECC-8149-D0943F42BF8C}" destId="{26A43449-FECB-447E-9006-1BC3283DBF75}" srcOrd="0" destOrd="0" presId="urn:microsoft.com/office/officeart/2005/8/layout/pList1"/>
    <dgm:cxn modelId="{B4A4607A-2ED6-40C8-932C-0FC9951F6D4A}" type="presParOf" srcId="{26A43449-FECB-447E-9006-1BC3283DBF75}" destId="{232EDBBF-DA7F-4B62-8191-9C3DC07DCCB6}" srcOrd="0" destOrd="0" presId="urn:microsoft.com/office/officeart/2005/8/layout/pList1"/>
    <dgm:cxn modelId="{FD4A39AE-57F2-4DCD-983F-A89D5F09BABF}" type="presParOf" srcId="{26A43449-FECB-447E-9006-1BC3283DBF75}" destId="{9F39887E-2AAF-443B-B0F2-C71DC0FBF02B}" srcOrd="1" destOrd="0" presId="urn:microsoft.com/office/officeart/2005/8/layout/pList1"/>
    <dgm:cxn modelId="{F0EF9EE0-53E6-48AF-ABDB-25D8FE920DA1}" type="presParOf" srcId="{0A320C66-182B-4ECC-8149-D0943F42BF8C}" destId="{D15F51DC-896A-4280-BB41-1AA04210859A}" srcOrd="1" destOrd="0" presId="urn:microsoft.com/office/officeart/2005/8/layout/pList1"/>
    <dgm:cxn modelId="{C85F3BA7-F6A6-4F9F-A15D-C9DFA60FECB8}" type="presParOf" srcId="{0A320C66-182B-4ECC-8149-D0943F42BF8C}" destId="{CD3F4F53-10E5-4FE5-897B-CE227CA8308A}" srcOrd="2" destOrd="0" presId="urn:microsoft.com/office/officeart/2005/8/layout/pList1"/>
    <dgm:cxn modelId="{2C52E8D1-31E7-4D14-8147-7C038D8B2A7A}" type="presParOf" srcId="{CD3F4F53-10E5-4FE5-897B-CE227CA8308A}" destId="{31489799-7C0A-4436-BA41-37E8A8EDD355}" srcOrd="0" destOrd="0" presId="urn:microsoft.com/office/officeart/2005/8/layout/pList1"/>
    <dgm:cxn modelId="{230E88A3-7E2A-4408-B57F-46AF905B2F00}" type="presParOf" srcId="{CD3F4F53-10E5-4FE5-897B-CE227CA8308A}" destId="{804CBD47-B14A-4D7D-997D-4E3781764286}" srcOrd="1" destOrd="0" presId="urn:microsoft.com/office/officeart/2005/8/layout/pList1"/>
    <dgm:cxn modelId="{D69CDCC7-2B18-4D3A-A5F3-B0239B019262}" type="presParOf" srcId="{0A320C66-182B-4ECC-8149-D0943F42BF8C}" destId="{8813D025-F143-448D-92A3-E4BD9A9D3252}" srcOrd="3" destOrd="0" presId="urn:microsoft.com/office/officeart/2005/8/layout/pList1"/>
    <dgm:cxn modelId="{F401625B-7EFD-4D41-9933-72BF1C7B4CC7}" type="presParOf" srcId="{0A320C66-182B-4ECC-8149-D0943F42BF8C}" destId="{0AD75A30-04FA-4962-BC4F-3F1D266077C9}" srcOrd="4" destOrd="0" presId="urn:microsoft.com/office/officeart/2005/8/layout/pList1"/>
    <dgm:cxn modelId="{C1CFB96D-896B-4FA9-834B-CA983F5F7F8F}" type="presParOf" srcId="{0AD75A30-04FA-4962-BC4F-3F1D266077C9}" destId="{BC13CAE5-F69A-4A47-8840-88F27701241E}" srcOrd="0" destOrd="0" presId="urn:microsoft.com/office/officeart/2005/8/layout/pList1"/>
    <dgm:cxn modelId="{BD0A65C4-FBA0-423A-8C52-43D9FAEE839E}" type="presParOf" srcId="{0AD75A30-04FA-4962-BC4F-3F1D266077C9}" destId="{0DD2B6F1-B15F-45A0-BE53-F4D674DD428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B786210-BC7A-4394-8E07-9BEBDE70E245}" type="doc">
      <dgm:prSet loTypeId="urn:microsoft.com/office/officeart/2005/8/layout/hProcess9" loCatId="process" qsTypeId="urn:microsoft.com/office/officeart/2005/8/quickstyle/simple1" qsCatId="simple" csTypeId="urn:microsoft.com/office/officeart/2005/8/colors/accent5_2" csCatId="accent5" phldr="1"/>
      <dgm:spPr/>
    </dgm:pt>
    <dgm:pt modelId="{B9B91CEC-4402-44D1-88AC-45DFC208A81D}">
      <dgm:prSet phldrT="[Text]" custT="1"/>
      <dgm:spPr/>
      <dgm:t>
        <a:bodyPr/>
        <a:lstStyle/>
        <a:p>
          <a:r>
            <a:rPr lang="en-US" sz="2800" dirty="0">
              <a:latin typeface="Arial Black" panose="020B0A04020102020204" pitchFamily="34" charset="0"/>
            </a:rPr>
            <a:t>▲</a:t>
          </a:r>
          <a:r>
            <a:rPr lang="en-US" sz="2800" dirty="0"/>
            <a:t>10% in Chinese clothes MRP</a:t>
          </a:r>
        </a:p>
      </dgm:t>
    </dgm:pt>
    <dgm:pt modelId="{0AEA2DD2-DE4A-4BD7-8DB7-2621A149109D}" type="parTrans" cxnId="{3C9E9811-D397-4D3D-932B-8E348F45E884}">
      <dgm:prSet/>
      <dgm:spPr/>
      <dgm:t>
        <a:bodyPr/>
        <a:lstStyle/>
        <a:p>
          <a:endParaRPr lang="en-US" sz="1100"/>
        </a:p>
      </dgm:t>
    </dgm:pt>
    <dgm:pt modelId="{8D41430D-9959-4528-AA51-479F9FA1C3ED}" type="sibTrans" cxnId="{3C9E9811-D397-4D3D-932B-8E348F45E884}">
      <dgm:prSet/>
      <dgm:spPr/>
      <dgm:t>
        <a:bodyPr/>
        <a:lstStyle/>
        <a:p>
          <a:endParaRPr lang="en-US" sz="1100"/>
        </a:p>
      </dgm:t>
    </dgm:pt>
    <dgm:pt modelId="{764911E2-B523-40B0-89B5-BD59D4302BCE}">
      <dgm:prSet phldrT="[Text]" custT="1"/>
      <dgm:spPr/>
      <dgm:t>
        <a:bodyPr/>
        <a:lstStyle/>
        <a:p>
          <a:r>
            <a:rPr lang="en-US" sz="2800" dirty="0"/>
            <a:t>12 lakh new jobs in India</a:t>
          </a:r>
        </a:p>
      </dgm:t>
    </dgm:pt>
    <dgm:pt modelId="{75B92277-A422-4D5B-9472-E93D08A57A9C}" type="parTrans" cxnId="{95FB0C56-B131-4516-B389-248B5DAC4CC3}">
      <dgm:prSet/>
      <dgm:spPr/>
      <dgm:t>
        <a:bodyPr/>
        <a:lstStyle/>
        <a:p>
          <a:endParaRPr lang="en-US" sz="1100"/>
        </a:p>
      </dgm:t>
    </dgm:pt>
    <dgm:pt modelId="{3C2C2BA6-5325-4319-BDF5-204C80BDD471}" type="sibTrans" cxnId="{95FB0C56-B131-4516-B389-248B5DAC4CC3}">
      <dgm:prSet/>
      <dgm:spPr/>
      <dgm:t>
        <a:bodyPr/>
        <a:lstStyle/>
        <a:p>
          <a:endParaRPr lang="en-US" sz="1100"/>
        </a:p>
      </dgm:t>
    </dgm:pt>
    <dgm:pt modelId="{C2617E06-AEFE-46AD-9EEE-590753CC722F}" type="pres">
      <dgm:prSet presAssocID="{AB786210-BC7A-4394-8E07-9BEBDE70E245}" presName="CompostProcess" presStyleCnt="0">
        <dgm:presLayoutVars>
          <dgm:dir/>
          <dgm:resizeHandles val="exact"/>
        </dgm:presLayoutVars>
      </dgm:prSet>
      <dgm:spPr/>
    </dgm:pt>
    <dgm:pt modelId="{4093A599-5233-40D2-AF94-88251DC9E296}" type="pres">
      <dgm:prSet presAssocID="{AB786210-BC7A-4394-8E07-9BEBDE70E245}" presName="arrow" presStyleLbl="bgShp" presStyleIdx="0" presStyleCnt="1"/>
      <dgm:spPr/>
    </dgm:pt>
    <dgm:pt modelId="{CD27C9BA-3E18-465F-84C7-223BA066B48F}" type="pres">
      <dgm:prSet presAssocID="{AB786210-BC7A-4394-8E07-9BEBDE70E245}" presName="linearProcess" presStyleCnt="0"/>
      <dgm:spPr/>
    </dgm:pt>
    <dgm:pt modelId="{D1972A2D-ADC4-43E6-B649-3C8EAA7641A3}" type="pres">
      <dgm:prSet presAssocID="{B9B91CEC-4402-44D1-88AC-45DFC208A81D}" presName="textNode" presStyleLbl="node1" presStyleIdx="0" presStyleCnt="2">
        <dgm:presLayoutVars>
          <dgm:bulletEnabled val="1"/>
        </dgm:presLayoutVars>
      </dgm:prSet>
      <dgm:spPr/>
    </dgm:pt>
    <dgm:pt modelId="{592979CF-5E70-4DA0-8E94-3D5AB37A8EEE}" type="pres">
      <dgm:prSet presAssocID="{8D41430D-9959-4528-AA51-479F9FA1C3ED}" presName="sibTrans" presStyleCnt="0"/>
      <dgm:spPr/>
    </dgm:pt>
    <dgm:pt modelId="{85F70E23-D58D-4209-A651-47BD01712BDF}" type="pres">
      <dgm:prSet presAssocID="{764911E2-B523-40B0-89B5-BD59D4302BCE}" presName="textNode" presStyleLbl="node1" presStyleIdx="1" presStyleCnt="2">
        <dgm:presLayoutVars>
          <dgm:bulletEnabled val="1"/>
        </dgm:presLayoutVars>
      </dgm:prSet>
      <dgm:spPr/>
    </dgm:pt>
  </dgm:ptLst>
  <dgm:cxnLst>
    <dgm:cxn modelId="{3C9E9811-D397-4D3D-932B-8E348F45E884}" srcId="{AB786210-BC7A-4394-8E07-9BEBDE70E245}" destId="{B9B91CEC-4402-44D1-88AC-45DFC208A81D}" srcOrd="0" destOrd="0" parTransId="{0AEA2DD2-DE4A-4BD7-8DB7-2621A149109D}" sibTransId="{8D41430D-9959-4528-AA51-479F9FA1C3ED}"/>
    <dgm:cxn modelId="{95FB0C56-B131-4516-B389-248B5DAC4CC3}" srcId="{AB786210-BC7A-4394-8E07-9BEBDE70E245}" destId="{764911E2-B523-40B0-89B5-BD59D4302BCE}" srcOrd="1" destOrd="0" parTransId="{75B92277-A422-4D5B-9472-E93D08A57A9C}" sibTransId="{3C2C2BA6-5325-4319-BDF5-204C80BDD471}"/>
    <dgm:cxn modelId="{E3CB9AA2-7AD1-447E-BF72-7803D9E44843}" type="presOf" srcId="{B9B91CEC-4402-44D1-88AC-45DFC208A81D}" destId="{D1972A2D-ADC4-43E6-B649-3C8EAA7641A3}" srcOrd="0" destOrd="0" presId="urn:microsoft.com/office/officeart/2005/8/layout/hProcess9"/>
    <dgm:cxn modelId="{FF4EC09B-D66A-41EE-9CEC-6ED8924BE788}" type="presOf" srcId="{764911E2-B523-40B0-89B5-BD59D4302BCE}" destId="{85F70E23-D58D-4209-A651-47BD01712BDF}" srcOrd="0" destOrd="0" presId="urn:microsoft.com/office/officeart/2005/8/layout/hProcess9"/>
    <dgm:cxn modelId="{65169076-2BA9-44A6-AA96-45BBC3EAF069}" type="presOf" srcId="{AB786210-BC7A-4394-8E07-9BEBDE70E245}" destId="{C2617E06-AEFE-46AD-9EEE-590753CC722F}" srcOrd="0" destOrd="0" presId="urn:microsoft.com/office/officeart/2005/8/layout/hProcess9"/>
    <dgm:cxn modelId="{236BD817-4C26-4DE2-ABA5-B7A157939128}" type="presParOf" srcId="{C2617E06-AEFE-46AD-9EEE-590753CC722F}" destId="{4093A599-5233-40D2-AF94-88251DC9E296}" srcOrd="0" destOrd="0" presId="urn:microsoft.com/office/officeart/2005/8/layout/hProcess9"/>
    <dgm:cxn modelId="{DA5C7D5D-4FC9-401D-9613-A18444AA9481}" type="presParOf" srcId="{C2617E06-AEFE-46AD-9EEE-590753CC722F}" destId="{CD27C9BA-3E18-465F-84C7-223BA066B48F}" srcOrd="1" destOrd="0" presId="urn:microsoft.com/office/officeart/2005/8/layout/hProcess9"/>
    <dgm:cxn modelId="{282FB8E1-6599-405A-A62F-EC663B27F36A}" type="presParOf" srcId="{CD27C9BA-3E18-465F-84C7-223BA066B48F}" destId="{D1972A2D-ADC4-43E6-B649-3C8EAA7641A3}" srcOrd="0" destOrd="0" presId="urn:microsoft.com/office/officeart/2005/8/layout/hProcess9"/>
    <dgm:cxn modelId="{C2E581D4-0974-4D3E-AF55-3C597CC8E7B3}" type="presParOf" srcId="{CD27C9BA-3E18-465F-84C7-223BA066B48F}" destId="{592979CF-5E70-4DA0-8E94-3D5AB37A8EEE}" srcOrd="1" destOrd="0" presId="urn:microsoft.com/office/officeart/2005/8/layout/hProcess9"/>
    <dgm:cxn modelId="{B3C91F7F-08A2-484B-93DA-4DE57298FA20}" type="presParOf" srcId="{CD27C9BA-3E18-465F-84C7-223BA066B48F}" destId="{85F70E23-D58D-4209-A651-47BD01712BDF}" srcOrd="2"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8BDB192-97BF-4E4A-86CC-2B9F0B5E034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435405A-8A49-4F78-9AAA-9560F276BB64}">
      <dgm:prSet phldrT="[Text]"/>
      <dgm:spPr/>
      <dgm:t>
        <a:bodyPr/>
        <a:lstStyle/>
        <a:p>
          <a:r>
            <a:rPr lang="en-US" dirty="0">
              <a:solidFill>
                <a:srgbClr val="C00000"/>
              </a:solidFill>
            </a:rPr>
            <a:t>Textile Shift</a:t>
          </a:r>
        </a:p>
      </dgm:t>
    </dgm:pt>
    <dgm:pt modelId="{6A985D33-06ED-4332-84F6-AAC895E62E72}" type="parTrans" cxnId="{ADA74C99-B44C-497D-BEAA-D13B461DF949}">
      <dgm:prSet/>
      <dgm:spPr/>
      <dgm:t>
        <a:bodyPr/>
        <a:lstStyle/>
        <a:p>
          <a:endParaRPr lang="en-US"/>
        </a:p>
      </dgm:t>
    </dgm:pt>
    <dgm:pt modelId="{45BA798B-9631-44CB-A431-6A17EEAFB72B}" type="sibTrans" cxnId="{ADA74C99-B44C-497D-BEAA-D13B461DF949}">
      <dgm:prSet/>
      <dgm:spPr/>
      <dgm:t>
        <a:bodyPr/>
        <a:lstStyle/>
        <a:p>
          <a:endParaRPr lang="en-US"/>
        </a:p>
      </dgm:t>
    </dgm:pt>
    <dgm:pt modelId="{C33D3F1F-E756-40CA-804D-35A8647673E7}">
      <dgm:prSet phldrT="[Text]"/>
      <dgm:spPr/>
      <dgm:t>
        <a:bodyPr/>
        <a:lstStyle/>
        <a:p>
          <a:r>
            <a:rPr lang="en-US" dirty="0">
              <a:solidFill>
                <a:srgbClr val="C00000"/>
              </a:solidFill>
            </a:rPr>
            <a:t>Startups</a:t>
          </a:r>
        </a:p>
      </dgm:t>
    </dgm:pt>
    <dgm:pt modelId="{7CA210B0-A857-41A3-98F5-AC8801B5E603}" type="parTrans" cxnId="{2630E68B-30D7-47E5-990C-13A5454AF24E}">
      <dgm:prSet/>
      <dgm:spPr/>
      <dgm:t>
        <a:bodyPr/>
        <a:lstStyle/>
        <a:p>
          <a:endParaRPr lang="en-US"/>
        </a:p>
      </dgm:t>
    </dgm:pt>
    <dgm:pt modelId="{68A57C54-907A-422D-943F-2A78BBAF92EB}" type="sibTrans" cxnId="{2630E68B-30D7-47E5-990C-13A5454AF24E}">
      <dgm:prSet/>
      <dgm:spPr/>
      <dgm:t>
        <a:bodyPr/>
        <a:lstStyle/>
        <a:p>
          <a:endParaRPr lang="en-US"/>
        </a:p>
      </dgm:t>
    </dgm:pt>
    <dgm:pt modelId="{3A4CEBB6-4500-4DDF-98DF-1300781D620C}">
      <dgm:prSet phldrT="[Text]"/>
      <dgm:spPr/>
      <dgm:t>
        <a:bodyPr/>
        <a:lstStyle/>
        <a:p>
          <a:r>
            <a:rPr lang="en-US" dirty="0">
              <a:solidFill>
                <a:srgbClr val="C00000"/>
              </a:solidFill>
            </a:rPr>
            <a:t>DPP-2016</a:t>
          </a:r>
        </a:p>
      </dgm:t>
    </dgm:pt>
    <dgm:pt modelId="{178064E2-3271-4E7E-A65B-58DECA2A9BC8}" type="parTrans" cxnId="{531211FF-8349-4269-AA76-29548709532B}">
      <dgm:prSet/>
      <dgm:spPr/>
      <dgm:t>
        <a:bodyPr/>
        <a:lstStyle/>
        <a:p>
          <a:endParaRPr lang="en-US"/>
        </a:p>
      </dgm:t>
    </dgm:pt>
    <dgm:pt modelId="{53453952-5A67-4620-83A7-83D155C032DB}" type="sibTrans" cxnId="{531211FF-8349-4269-AA76-29548709532B}">
      <dgm:prSet/>
      <dgm:spPr/>
      <dgm:t>
        <a:bodyPr/>
        <a:lstStyle/>
        <a:p>
          <a:endParaRPr lang="en-US"/>
        </a:p>
      </dgm:t>
    </dgm:pt>
    <dgm:pt modelId="{DAFEAB3E-C2D9-42B1-8EE8-9FE99F9291AD}" type="pres">
      <dgm:prSet presAssocID="{D8BDB192-97BF-4E4A-86CC-2B9F0B5E034E}" presName="Name0" presStyleCnt="0">
        <dgm:presLayoutVars>
          <dgm:dir/>
          <dgm:resizeHandles val="exact"/>
        </dgm:presLayoutVars>
      </dgm:prSet>
      <dgm:spPr/>
    </dgm:pt>
    <dgm:pt modelId="{BE4BC81A-9E0B-4D4F-9777-6417FC729BCB}" type="pres">
      <dgm:prSet presAssocID="{3A4CEBB6-4500-4DDF-98DF-1300781D620C}" presName="compNode" presStyleCnt="0"/>
      <dgm:spPr/>
    </dgm:pt>
    <dgm:pt modelId="{636C8C66-2133-42E3-91C1-5AA79412D7AE}" type="pres">
      <dgm:prSet presAssocID="{3A4CEBB6-4500-4DDF-98DF-1300781D620C}" presName="pictRect" presStyleLbl="nod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6EE00F48-23DA-4008-964C-176D0475EFB9}" type="pres">
      <dgm:prSet presAssocID="{3A4CEBB6-4500-4DDF-98DF-1300781D620C}" presName="textRect" presStyleLbl="revTx" presStyleIdx="0" presStyleCnt="3">
        <dgm:presLayoutVars>
          <dgm:bulletEnabled val="1"/>
        </dgm:presLayoutVars>
      </dgm:prSet>
      <dgm:spPr/>
    </dgm:pt>
    <dgm:pt modelId="{7D9ABBC9-16D6-4898-A76B-C85D38F9EB1F}" type="pres">
      <dgm:prSet presAssocID="{53453952-5A67-4620-83A7-83D155C032DB}" presName="sibTrans" presStyleLbl="sibTrans2D1" presStyleIdx="0" presStyleCnt="0"/>
      <dgm:spPr/>
    </dgm:pt>
    <dgm:pt modelId="{5668DAD5-006C-4B91-BB56-4D281D994483}" type="pres">
      <dgm:prSet presAssocID="{3435405A-8A49-4F78-9AAA-9560F276BB64}" presName="compNode" presStyleCnt="0"/>
      <dgm:spPr/>
    </dgm:pt>
    <dgm:pt modelId="{54EB429E-F74B-48EC-82D3-B53ADC592869}" type="pres">
      <dgm:prSet presAssocID="{3435405A-8A49-4F78-9AAA-9560F276BB64}" presName="pictRect" presStyleLbl="nod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4426BDFA-3507-49D0-BD3F-011AD1421CAD}" type="pres">
      <dgm:prSet presAssocID="{3435405A-8A49-4F78-9AAA-9560F276BB64}" presName="textRect" presStyleLbl="revTx" presStyleIdx="1" presStyleCnt="3">
        <dgm:presLayoutVars>
          <dgm:bulletEnabled val="1"/>
        </dgm:presLayoutVars>
      </dgm:prSet>
      <dgm:spPr/>
    </dgm:pt>
    <dgm:pt modelId="{FB5C76D4-EC6B-44DC-ABD7-0259E16C087D}" type="pres">
      <dgm:prSet presAssocID="{45BA798B-9631-44CB-A431-6A17EEAFB72B}" presName="sibTrans" presStyleLbl="sibTrans2D1" presStyleIdx="0" presStyleCnt="0"/>
      <dgm:spPr/>
    </dgm:pt>
    <dgm:pt modelId="{CA91FFB3-E03F-4C8D-A810-BC56BDDF3FDB}" type="pres">
      <dgm:prSet presAssocID="{C33D3F1F-E756-40CA-804D-35A8647673E7}" presName="compNode" presStyleCnt="0"/>
      <dgm:spPr/>
    </dgm:pt>
    <dgm:pt modelId="{FF56B6D9-052E-43E9-B1DC-E6BCB60B6156}" type="pres">
      <dgm:prSet presAssocID="{C33D3F1F-E756-40CA-804D-35A8647673E7}" presName="pictRect" presStyleLbl="nod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45F968DE-2338-4620-BC11-62A00B38CE04}" type="pres">
      <dgm:prSet presAssocID="{C33D3F1F-E756-40CA-804D-35A8647673E7}" presName="textRect" presStyleLbl="revTx" presStyleIdx="2" presStyleCnt="3">
        <dgm:presLayoutVars>
          <dgm:bulletEnabled val="1"/>
        </dgm:presLayoutVars>
      </dgm:prSet>
      <dgm:spPr/>
    </dgm:pt>
  </dgm:ptLst>
  <dgm:cxnLst>
    <dgm:cxn modelId="{6901C011-6874-4984-B834-63C101A94A7E}" type="presOf" srcId="{3A4CEBB6-4500-4DDF-98DF-1300781D620C}" destId="{6EE00F48-23DA-4008-964C-176D0475EFB9}" srcOrd="0" destOrd="0" presId="urn:microsoft.com/office/officeart/2005/8/layout/pList1"/>
    <dgm:cxn modelId="{F80B7824-143C-47B7-AD88-BEA9F733F8C7}" type="presOf" srcId="{C33D3F1F-E756-40CA-804D-35A8647673E7}" destId="{45F968DE-2338-4620-BC11-62A00B38CE04}" srcOrd="0" destOrd="0" presId="urn:microsoft.com/office/officeart/2005/8/layout/pList1"/>
    <dgm:cxn modelId="{ADA74C99-B44C-497D-BEAA-D13B461DF949}" srcId="{D8BDB192-97BF-4E4A-86CC-2B9F0B5E034E}" destId="{3435405A-8A49-4F78-9AAA-9560F276BB64}" srcOrd="1" destOrd="0" parTransId="{6A985D33-06ED-4332-84F6-AAC895E62E72}" sibTransId="{45BA798B-9631-44CB-A431-6A17EEAFB72B}"/>
    <dgm:cxn modelId="{531211FF-8349-4269-AA76-29548709532B}" srcId="{D8BDB192-97BF-4E4A-86CC-2B9F0B5E034E}" destId="{3A4CEBB6-4500-4DDF-98DF-1300781D620C}" srcOrd="0" destOrd="0" parTransId="{178064E2-3271-4E7E-A65B-58DECA2A9BC8}" sibTransId="{53453952-5A67-4620-83A7-83D155C032DB}"/>
    <dgm:cxn modelId="{4B44104D-5665-42C5-87EA-60D3A191B201}" type="presOf" srcId="{53453952-5A67-4620-83A7-83D155C032DB}" destId="{7D9ABBC9-16D6-4898-A76B-C85D38F9EB1F}" srcOrd="0" destOrd="0" presId="urn:microsoft.com/office/officeart/2005/8/layout/pList1"/>
    <dgm:cxn modelId="{B0FA6853-72F1-4DEF-BD10-55670EEE881F}" type="presOf" srcId="{3435405A-8A49-4F78-9AAA-9560F276BB64}" destId="{4426BDFA-3507-49D0-BD3F-011AD1421CAD}" srcOrd="0" destOrd="0" presId="urn:microsoft.com/office/officeart/2005/8/layout/pList1"/>
    <dgm:cxn modelId="{7E82C738-B3E6-454C-B7A6-A5D6CDF941D8}" type="presOf" srcId="{45BA798B-9631-44CB-A431-6A17EEAFB72B}" destId="{FB5C76D4-EC6B-44DC-ABD7-0259E16C087D}" srcOrd="0" destOrd="0" presId="urn:microsoft.com/office/officeart/2005/8/layout/pList1"/>
    <dgm:cxn modelId="{549463E3-FEDA-4883-A8C6-FA0FFC8A6930}" type="presOf" srcId="{D8BDB192-97BF-4E4A-86CC-2B9F0B5E034E}" destId="{DAFEAB3E-C2D9-42B1-8EE8-9FE99F9291AD}" srcOrd="0" destOrd="0" presId="urn:microsoft.com/office/officeart/2005/8/layout/pList1"/>
    <dgm:cxn modelId="{2630E68B-30D7-47E5-990C-13A5454AF24E}" srcId="{D8BDB192-97BF-4E4A-86CC-2B9F0B5E034E}" destId="{C33D3F1F-E756-40CA-804D-35A8647673E7}" srcOrd="2" destOrd="0" parTransId="{7CA210B0-A857-41A3-98F5-AC8801B5E603}" sibTransId="{68A57C54-907A-422D-943F-2A78BBAF92EB}"/>
    <dgm:cxn modelId="{11412F33-6DF7-44F8-8684-668AC28E0962}" type="presParOf" srcId="{DAFEAB3E-C2D9-42B1-8EE8-9FE99F9291AD}" destId="{BE4BC81A-9E0B-4D4F-9777-6417FC729BCB}" srcOrd="0" destOrd="0" presId="urn:microsoft.com/office/officeart/2005/8/layout/pList1"/>
    <dgm:cxn modelId="{18A89F28-25A3-4738-A373-8272E6EA9109}" type="presParOf" srcId="{BE4BC81A-9E0B-4D4F-9777-6417FC729BCB}" destId="{636C8C66-2133-42E3-91C1-5AA79412D7AE}" srcOrd="0" destOrd="0" presId="urn:microsoft.com/office/officeart/2005/8/layout/pList1"/>
    <dgm:cxn modelId="{9ABE8893-296D-425E-BCFB-E066F9B92369}" type="presParOf" srcId="{BE4BC81A-9E0B-4D4F-9777-6417FC729BCB}" destId="{6EE00F48-23DA-4008-964C-176D0475EFB9}" srcOrd="1" destOrd="0" presId="urn:microsoft.com/office/officeart/2005/8/layout/pList1"/>
    <dgm:cxn modelId="{B7F4820D-AB98-4617-A25D-D944731E3C8C}" type="presParOf" srcId="{DAFEAB3E-C2D9-42B1-8EE8-9FE99F9291AD}" destId="{7D9ABBC9-16D6-4898-A76B-C85D38F9EB1F}" srcOrd="1" destOrd="0" presId="urn:microsoft.com/office/officeart/2005/8/layout/pList1"/>
    <dgm:cxn modelId="{A96E19A6-3248-464E-BD8C-EEDE9ADF707D}" type="presParOf" srcId="{DAFEAB3E-C2D9-42B1-8EE8-9FE99F9291AD}" destId="{5668DAD5-006C-4B91-BB56-4D281D994483}" srcOrd="2" destOrd="0" presId="urn:microsoft.com/office/officeart/2005/8/layout/pList1"/>
    <dgm:cxn modelId="{3B92513D-FBBA-4369-AD2E-22A925A9CAA3}" type="presParOf" srcId="{5668DAD5-006C-4B91-BB56-4D281D994483}" destId="{54EB429E-F74B-48EC-82D3-B53ADC592869}" srcOrd="0" destOrd="0" presId="urn:microsoft.com/office/officeart/2005/8/layout/pList1"/>
    <dgm:cxn modelId="{8EE3F6BA-E4EE-41D0-80EE-45D30E5D0D81}" type="presParOf" srcId="{5668DAD5-006C-4B91-BB56-4D281D994483}" destId="{4426BDFA-3507-49D0-BD3F-011AD1421CAD}" srcOrd="1" destOrd="0" presId="urn:microsoft.com/office/officeart/2005/8/layout/pList1"/>
    <dgm:cxn modelId="{B7C56123-10FB-4A8A-9E2A-804933D6E933}" type="presParOf" srcId="{DAFEAB3E-C2D9-42B1-8EE8-9FE99F9291AD}" destId="{FB5C76D4-EC6B-44DC-ABD7-0259E16C087D}" srcOrd="3" destOrd="0" presId="urn:microsoft.com/office/officeart/2005/8/layout/pList1"/>
    <dgm:cxn modelId="{22C85562-10F2-4BC9-BC2A-DDA7C744094C}" type="presParOf" srcId="{DAFEAB3E-C2D9-42B1-8EE8-9FE99F9291AD}" destId="{CA91FFB3-E03F-4C8D-A810-BC56BDDF3FDB}" srcOrd="4" destOrd="0" presId="urn:microsoft.com/office/officeart/2005/8/layout/pList1"/>
    <dgm:cxn modelId="{20FA8658-DD72-4330-B940-58B9880A5380}" type="presParOf" srcId="{CA91FFB3-E03F-4C8D-A810-BC56BDDF3FDB}" destId="{FF56B6D9-052E-43E9-B1DC-E6BCB60B6156}" srcOrd="0" destOrd="0" presId="urn:microsoft.com/office/officeart/2005/8/layout/pList1"/>
    <dgm:cxn modelId="{435FED4E-52BC-44A6-9D0B-D3BE1FDC9B86}" type="presParOf" srcId="{CA91FFB3-E03F-4C8D-A810-BC56BDDF3FDB}" destId="{45F968DE-2338-4620-BC11-62A00B38CE0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29095A-BB53-479D-BC58-73CCAE3975CC}"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B0EEE393-BCFD-47D6-9DD9-6E91ECD9E70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Unemployment Types</a:t>
          </a:r>
        </a:p>
      </dgm:t>
    </dgm:pt>
    <dgm:pt modelId="{1B570D09-3B18-4FE2-B74C-4539BA2AC344}" type="parTrans" cxnId="{8F19ABD3-176A-4D8F-8B42-B67ED17224E2}">
      <dgm:prSet/>
      <dgm:spPr/>
      <dgm:t>
        <a:bodyPr/>
        <a:lstStyle/>
        <a:p>
          <a:endParaRPr lang="en-US"/>
        </a:p>
      </dgm:t>
    </dgm:pt>
    <dgm:pt modelId="{972CEA5B-4CAA-44F9-8366-127B355F086E}" type="sibTrans" cxnId="{8F19ABD3-176A-4D8F-8B42-B67ED17224E2}">
      <dgm:prSet/>
      <dgm:spPr/>
      <dgm:t>
        <a:bodyPr/>
        <a:lstStyle/>
        <a:p>
          <a:endParaRPr lang="en-US"/>
        </a:p>
      </dgm:t>
    </dgm:pt>
    <dgm:pt modelId="{2A02AD29-97CE-48E8-86E6-BE82D8D5836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DPP-2016</a:t>
          </a:r>
        </a:p>
      </dgm:t>
    </dgm:pt>
    <dgm:pt modelId="{4DB0725D-B7E7-4A8F-98EA-16CD3EDEFD81}" type="parTrans" cxnId="{58C76F8E-600F-45CE-9768-CF7BD7C0C9FF}">
      <dgm:prSet/>
      <dgm:spPr/>
      <dgm:t>
        <a:bodyPr/>
        <a:lstStyle/>
        <a:p>
          <a:endParaRPr lang="en-US"/>
        </a:p>
      </dgm:t>
    </dgm:pt>
    <dgm:pt modelId="{243B598E-E3B3-47C7-BDF8-DE218381832B}" type="sibTrans" cxnId="{58C76F8E-600F-45CE-9768-CF7BD7C0C9FF}">
      <dgm:prSet/>
      <dgm:spPr/>
      <dgm:t>
        <a:bodyPr/>
        <a:lstStyle/>
        <a:p>
          <a:endParaRPr lang="en-US"/>
        </a:p>
      </dgm:t>
    </dgm:pt>
    <dgm:pt modelId="{64948C09-BBC5-4CE8-9CDF-33ACF51B610F}">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Textile Shift</a:t>
          </a:r>
        </a:p>
      </dgm:t>
    </dgm:pt>
    <dgm:pt modelId="{0A3ACBC3-AEC1-4EB7-B6C3-28457CA05944}" type="parTrans" cxnId="{BBA98448-C72C-4CD1-9A86-0382C24A1E5E}">
      <dgm:prSet/>
      <dgm:spPr/>
      <dgm:t>
        <a:bodyPr/>
        <a:lstStyle/>
        <a:p>
          <a:endParaRPr lang="en-US"/>
        </a:p>
      </dgm:t>
    </dgm:pt>
    <dgm:pt modelId="{9E0555BF-53CE-4F53-A0F9-40BD862630F3}" type="sibTrans" cxnId="{BBA98448-C72C-4CD1-9A86-0382C24A1E5E}">
      <dgm:prSet/>
      <dgm:spPr/>
      <dgm:t>
        <a:bodyPr/>
        <a:lstStyle/>
        <a:p>
          <a:endParaRPr lang="en-US"/>
        </a:p>
      </dgm:t>
    </dgm:pt>
    <dgm:pt modelId="{928A815D-8D83-4571-9210-42E0F5B08966}">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Startups</a:t>
          </a:r>
        </a:p>
      </dgm:t>
    </dgm:pt>
    <dgm:pt modelId="{4F781571-87A2-4773-AEF9-7755DF7FA055}" type="parTrans" cxnId="{B147F2D2-36E4-4A4A-8E48-4C4D3F2F9EFE}">
      <dgm:prSet/>
      <dgm:spPr/>
      <dgm:t>
        <a:bodyPr/>
        <a:lstStyle/>
        <a:p>
          <a:endParaRPr lang="en-US"/>
        </a:p>
      </dgm:t>
    </dgm:pt>
    <dgm:pt modelId="{2DC8B715-C638-41EC-80A0-456246D6A6C8}" type="sibTrans" cxnId="{B147F2D2-36E4-4A4A-8E48-4C4D3F2F9EFE}">
      <dgm:prSet/>
      <dgm:spPr/>
      <dgm:t>
        <a:bodyPr/>
        <a:lstStyle/>
        <a:p>
          <a:endParaRPr lang="en-US"/>
        </a:p>
      </dgm:t>
    </dgm:pt>
    <dgm:pt modelId="{D1C91F6D-DC14-4E5A-BD47-0644ED4B0C28}">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Regulatory Cholesterol</a:t>
          </a:r>
        </a:p>
      </dgm:t>
    </dgm:pt>
    <dgm:pt modelId="{0EE0A457-BDD8-46C3-AA22-2EEB0B576311}" type="parTrans" cxnId="{A78E5D7E-1A5A-411F-9131-1BF756C8F668}">
      <dgm:prSet/>
      <dgm:spPr/>
      <dgm:t>
        <a:bodyPr/>
        <a:lstStyle/>
        <a:p>
          <a:endParaRPr lang="en-US"/>
        </a:p>
      </dgm:t>
    </dgm:pt>
    <dgm:pt modelId="{6BE2D918-B2A5-487C-B8F1-29347EA1F593}" type="sibTrans" cxnId="{A78E5D7E-1A5A-411F-9131-1BF756C8F668}">
      <dgm:prSet/>
      <dgm:spPr/>
      <dgm:t>
        <a:bodyPr/>
        <a:lstStyle/>
        <a:p>
          <a:endParaRPr lang="en-US"/>
        </a:p>
      </dgm:t>
    </dgm:pt>
    <dgm:pt modelId="{0CC75A0D-2F30-4605-A6BF-1F68C6C83B80}">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EPF-Reforms in Budget’16</a:t>
          </a:r>
        </a:p>
      </dgm:t>
    </dgm:pt>
    <dgm:pt modelId="{D1B636F0-8799-43C8-9917-156075D367FB}" type="parTrans" cxnId="{13A67E92-06F4-45E3-B94E-E4910672E2B6}">
      <dgm:prSet/>
      <dgm:spPr/>
      <dgm:t>
        <a:bodyPr/>
        <a:lstStyle/>
        <a:p>
          <a:endParaRPr lang="en-US"/>
        </a:p>
      </dgm:t>
    </dgm:pt>
    <dgm:pt modelId="{DBC7476E-1317-4F21-87AD-A8E7F2268D8F}" type="sibTrans" cxnId="{13A67E92-06F4-45E3-B94E-E4910672E2B6}">
      <dgm:prSet/>
      <dgm:spPr/>
      <dgm:t>
        <a:bodyPr/>
        <a:lstStyle/>
        <a:p>
          <a:endParaRPr lang="en-US"/>
        </a:p>
      </dgm:t>
    </dgm:pt>
    <dgm:pt modelId="{335B3EC0-9E7E-4D11-BCD3-9BB77C0CE0E4}" type="pres">
      <dgm:prSet presAssocID="{0F29095A-BB53-479D-BC58-73CCAE3975CC}" presName="Name0" presStyleCnt="0">
        <dgm:presLayoutVars>
          <dgm:dir/>
          <dgm:resizeHandles val="exact"/>
        </dgm:presLayoutVars>
      </dgm:prSet>
      <dgm:spPr/>
    </dgm:pt>
    <dgm:pt modelId="{19CE1381-7702-4F45-95BD-4AA080F0AC57}" type="pres">
      <dgm:prSet presAssocID="{B0EEE393-BCFD-47D6-9DD9-6E91ECD9E70D}" presName="composite" presStyleCnt="0"/>
      <dgm:spPr/>
    </dgm:pt>
    <dgm:pt modelId="{047CA748-331B-4700-A740-DBC62F47A124}" type="pres">
      <dgm:prSet presAssocID="{B0EEE393-BCFD-47D6-9DD9-6E91ECD9E70D}" presName="rect1" presStyleLbl="bgShp" presStyleIdx="0" presStyleCnt="6"/>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FA849E74-0479-44F4-ABF5-598427148D98}" type="pres">
      <dgm:prSet presAssocID="{B0EEE393-BCFD-47D6-9DD9-6E91ECD9E70D}" presName="rect2" presStyleLbl="trBgShp" presStyleIdx="0" presStyleCnt="6">
        <dgm:presLayoutVars>
          <dgm:bulletEnabled val="1"/>
        </dgm:presLayoutVars>
      </dgm:prSet>
      <dgm:spPr/>
    </dgm:pt>
    <dgm:pt modelId="{0A6A4A9E-F976-4782-929D-269D2DAFF7DB}" type="pres">
      <dgm:prSet presAssocID="{972CEA5B-4CAA-44F9-8366-127B355F086E}" presName="sibTrans" presStyleCnt="0"/>
      <dgm:spPr/>
    </dgm:pt>
    <dgm:pt modelId="{54057E0E-8855-4FB6-8BAC-E7893FC7C390}" type="pres">
      <dgm:prSet presAssocID="{D1C91F6D-DC14-4E5A-BD47-0644ED4B0C28}" presName="composite" presStyleCnt="0"/>
      <dgm:spPr/>
    </dgm:pt>
    <dgm:pt modelId="{31B1A9C4-A4D5-416C-8503-ED1209DD7933}" type="pres">
      <dgm:prSet presAssocID="{D1C91F6D-DC14-4E5A-BD47-0644ED4B0C28}" presName="rect1" presStyleLbl="bgShp" presStyleIdx="1" presStyleCnt="6" custLinFactNeighborX="111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F748DC35-CFF4-4A87-9A0F-A17F5B099F44}" type="pres">
      <dgm:prSet presAssocID="{D1C91F6D-DC14-4E5A-BD47-0644ED4B0C28}" presName="rect2" presStyleLbl="trBgShp" presStyleIdx="1" presStyleCnt="6">
        <dgm:presLayoutVars>
          <dgm:bulletEnabled val="1"/>
        </dgm:presLayoutVars>
      </dgm:prSet>
      <dgm:spPr/>
    </dgm:pt>
    <dgm:pt modelId="{271ED854-B09A-4CEF-86AF-4B98F4DF9A35}" type="pres">
      <dgm:prSet presAssocID="{6BE2D918-B2A5-487C-B8F1-29347EA1F593}" presName="sibTrans" presStyleCnt="0"/>
      <dgm:spPr/>
    </dgm:pt>
    <dgm:pt modelId="{D9B116E8-D6A3-4D01-B0B2-5F0095D14AD3}" type="pres">
      <dgm:prSet presAssocID="{0CC75A0D-2F30-4605-A6BF-1F68C6C83B80}" presName="composite" presStyleCnt="0"/>
      <dgm:spPr/>
    </dgm:pt>
    <dgm:pt modelId="{C12EEDE0-6AE1-40DB-86C6-599F846FCADE}" type="pres">
      <dgm:prSet presAssocID="{0CC75A0D-2F30-4605-A6BF-1F68C6C83B80}" presName="rect1" presStyleLbl="bgShp" presStyleIdx="2" presStyleCnt="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A025DFCD-FD1C-4238-B049-2F361D6BBAB7}" type="pres">
      <dgm:prSet presAssocID="{0CC75A0D-2F30-4605-A6BF-1F68C6C83B80}" presName="rect2" presStyleLbl="trBgShp" presStyleIdx="2" presStyleCnt="6">
        <dgm:presLayoutVars>
          <dgm:bulletEnabled val="1"/>
        </dgm:presLayoutVars>
      </dgm:prSet>
      <dgm:spPr/>
    </dgm:pt>
    <dgm:pt modelId="{F70E41C2-8674-4180-9BBD-B818F5F1AA9F}" type="pres">
      <dgm:prSet presAssocID="{DBC7476E-1317-4F21-87AD-A8E7F2268D8F}" presName="sibTrans" presStyleCnt="0"/>
      <dgm:spPr/>
    </dgm:pt>
    <dgm:pt modelId="{2B89F64F-D962-44E7-9084-BC8E1B5BB94A}" type="pres">
      <dgm:prSet presAssocID="{2A02AD29-97CE-48E8-86E6-BE82D8D5836D}" presName="composite" presStyleCnt="0"/>
      <dgm:spPr/>
    </dgm:pt>
    <dgm:pt modelId="{AE9F4217-E406-4DAE-800C-1396EDFEA002}" type="pres">
      <dgm:prSet presAssocID="{2A02AD29-97CE-48E8-86E6-BE82D8D5836D}" presName="rect1" presStyleLbl="bgShp" presStyleIdx="3" presStyleCnt="6"/>
      <dgm:spPr>
        <a:blipFill rotWithShape="1">
          <a:blip xmlns:r="http://schemas.openxmlformats.org/officeDocument/2006/relationships" r:embed="rId4"/>
          <a:stretch>
            <a:fillRect/>
          </a:stretch>
        </a:blipFill>
      </dgm:spPr>
    </dgm:pt>
    <dgm:pt modelId="{571E3E1B-524F-4EEF-B8D3-FFDE42DF03E7}" type="pres">
      <dgm:prSet presAssocID="{2A02AD29-97CE-48E8-86E6-BE82D8D5836D}" presName="rect2" presStyleLbl="trBgShp" presStyleIdx="3" presStyleCnt="6">
        <dgm:presLayoutVars>
          <dgm:bulletEnabled val="1"/>
        </dgm:presLayoutVars>
      </dgm:prSet>
      <dgm:spPr/>
    </dgm:pt>
    <dgm:pt modelId="{02045AE1-FAE8-4866-BCE7-E973C7671ADE}" type="pres">
      <dgm:prSet presAssocID="{243B598E-E3B3-47C7-BDF8-DE218381832B}" presName="sibTrans" presStyleCnt="0"/>
      <dgm:spPr/>
    </dgm:pt>
    <dgm:pt modelId="{31884101-43F5-4B2E-AA9A-51DEB9EBB91A}" type="pres">
      <dgm:prSet presAssocID="{64948C09-BBC5-4CE8-9CDF-33ACF51B610F}" presName="composite" presStyleCnt="0"/>
      <dgm:spPr/>
    </dgm:pt>
    <dgm:pt modelId="{D14AD010-8B56-4EE8-8B3A-1C70D7CAFB25}" type="pres">
      <dgm:prSet presAssocID="{64948C09-BBC5-4CE8-9CDF-33ACF51B610F}" presName="rect1" presStyleLbl="bgShp" presStyleIdx="4"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26D69931-6D51-40FA-913F-EC951352B5BF}" type="pres">
      <dgm:prSet presAssocID="{64948C09-BBC5-4CE8-9CDF-33ACF51B610F}" presName="rect2" presStyleLbl="trBgShp" presStyleIdx="4" presStyleCnt="6">
        <dgm:presLayoutVars>
          <dgm:bulletEnabled val="1"/>
        </dgm:presLayoutVars>
      </dgm:prSet>
      <dgm:spPr/>
    </dgm:pt>
    <dgm:pt modelId="{54BF77AD-6E4B-4336-9B3E-5E0965566547}" type="pres">
      <dgm:prSet presAssocID="{9E0555BF-53CE-4F53-A0F9-40BD862630F3}" presName="sibTrans" presStyleCnt="0"/>
      <dgm:spPr/>
    </dgm:pt>
    <dgm:pt modelId="{2B0BC738-C9EE-4E16-A4F3-837187E003EA}" type="pres">
      <dgm:prSet presAssocID="{928A815D-8D83-4571-9210-42E0F5B08966}" presName="composite" presStyleCnt="0"/>
      <dgm:spPr/>
    </dgm:pt>
    <dgm:pt modelId="{7F2B6864-92BB-4841-BA13-2149D243ADA9}" type="pres">
      <dgm:prSet presAssocID="{928A815D-8D83-4571-9210-42E0F5B08966}" presName="rect1" presStyleLbl="bgShp" presStyleIdx="5" presStyleCnt="6" custLinFactNeighborX="-1115"/>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EEA3CEBE-39D0-42FA-A88B-B8554E6A8D6A}" type="pres">
      <dgm:prSet presAssocID="{928A815D-8D83-4571-9210-42E0F5B08966}" presName="rect2" presStyleLbl="trBgShp" presStyleIdx="5" presStyleCnt="6">
        <dgm:presLayoutVars>
          <dgm:bulletEnabled val="1"/>
        </dgm:presLayoutVars>
      </dgm:prSet>
      <dgm:spPr/>
    </dgm:pt>
  </dgm:ptLst>
  <dgm:cxnLst>
    <dgm:cxn modelId="{95F4AD9E-D4E3-429C-8A5B-2A30EEFC609F}" type="presOf" srcId="{D1C91F6D-DC14-4E5A-BD47-0644ED4B0C28}" destId="{F748DC35-CFF4-4A87-9A0F-A17F5B099F44}" srcOrd="0" destOrd="0" presId="urn:microsoft.com/office/officeart/2008/layout/BendingPictureSemiTransparentText"/>
    <dgm:cxn modelId="{BBA98448-C72C-4CD1-9A86-0382C24A1E5E}" srcId="{0F29095A-BB53-479D-BC58-73CCAE3975CC}" destId="{64948C09-BBC5-4CE8-9CDF-33ACF51B610F}" srcOrd="4" destOrd="0" parTransId="{0A3ACBC3-AEC1-4EB7-B6C3-28457CA05944}" sibTransId="{9E0555BF-53CE-4F53-A0F9-40BD862630F3}"/>
    <dgm:cxn modelId="{8F19ABD3-176A-4D8F-8B42-B67ED17224E2}" srcId="{0F29095A-BB53-479D-BC58-73CCAE3975CC}" destId="{B0EEE393-BCFD-47D6-9DD9-6E91ECD9E70D}" srcOrd="0" destOrd="0" parTransId="{1B570D09-3B18-4FE2-B74C-4539BA2AC344}" sibTransId="{972CEA5B-4CAA-44F9-8366-127B355F086E}"/>
    <dgm:cxn modelId="{B2B3D46B-789A-4C50-9617-824AB22525C6}" type="presOf" srcId="{2A02AD29-97CE-48E8-86E6-BE82D8D5836D}" destId="{571E3E1B-524F-4EEF-B8D3-FFDE42DF03E7}" srcOrd="0" destOrd="0" presId="urn:microsoft.com/office/officeart/2008/layout/BendingPictureSemiTransparentText"/>
    <dgm:cxn modelId="{83F776C5-22B3-4A38-8537-4BE9DED05B9E}" type="presOf" srcId="{928A815D-8D83-4571-9210-42E0F5B08966}" destId="{EEA3CEBE-39D0-42FA-A88B-B8554E6A8D6A}" srcOrd="0" destOrd="0" presId="urn:microsoft.com/office/officeart/2008/layout/BendingPictureSemiTransparentText"/>
    <dgm:cxn modelId="{9042D7FF-1E91-4B44-8208-EA2B87BB0AA0}" type="presOf" srcId="{B0EEE393-BCFD-47D6-9DD9-6E91ECD9E70D}" destId="{FA849E74-0479-44F4-ABF5-598427148D98}" srcOrd="0" destOrd="0" presId="urn:microsoft.com/office/officeart/2008/layout/BendingPictureSemiTransparentText"/>
    <dgm:cxn modelId="{58C76F8E-600F-45CE-9768-CF7BD7C0C9FF}" srcId="{0F29095A-BB53-479D-BC58-73CCAE3975CC}" destId="{2A02AD29-97CE-48E8-86E6-BE82D8D5836D}" srcOrd="3" destOrd="0" parTransId="{4DB0725D-B7E7-4A8F-98EA-16CD3EDEFD81}" sibTransId="{243B598E-E3B3-47C7-BDF8-DE218381832B}"/>
    <dgm:cxn modelId="{7BEFE073-B82C-48B9-B014-40FA8DE743E3}" type="presOf" srcId="{0F29095A-BB53-479D-BC58-73CCAE3975CC}" destId="{335B3EC0-9E7E-4D11-BCD3-9BB77C0CE0E4}" srcOrd="0" destOrd="0" presId="urn:microsoft.com/office/officeart/2008/layout/BendingPictureSemiTransparentText"/>
    <dgm:cxn modelId="{A78E5D7E-1A5A-411F-9131-1BF756C8F668}" srcId="{0F29095A-BB53-479D-BC58-73CCAE3975CC}" destId="{D1C91F6D-DC14-4E5A-BD47-0644ED4B0C28}" srcOrd="1" destOrd="0" parTransId="{0EE0A457-BDD8-46C3-AA22-2EEB0B576311}" sibTransId="{6BE2D918-B2A5-487C-B8F1-29347EA1F593}"/>
    <dgm:cxn modelId="{AE5B366F-5863-46E7-A17E-A761D3BF86F2}" type="presOf" srcId="{0CC75A0D-2F30-4605-A6BF-1F68C6C83B80}" destId="{A025DFCD-FD1C-4238-B049-2F361D6BBAB7}" srcOrd="0" destOrd="0" presId="urn:microsoft.com/office/officeart/2008/layout/BendingPictureSemiTransparentText"/>
    <dgm:cxn modelId="{13A67E92-06F4-45E3-B94E-E4910672E2B6}" srcId="{0F29095A-BB53-479D-BC58-73CCAE3975CC}" destId="{0CC75A0D-2F30-4605-A6BF-1F68C6C83B80}" srcOrd="2" destOrd="0" parTransId="{D1B636F0-8799-43C8-9917-156075D367FB}" sibTransId="{DBC7476E-1317-4F21-87AD-A8E7F2268D8F}"/>
    <dgm:cxn modelId="{02F0A236-54D8-47C1-8B63-43C0FF86D715}" type="presOf" srcId="{64948C09-BBC5-4CE8-9CDF-33ACF51B610F}" destId="{26D69931-6D51-40FA-913F-EC951352B5BF}" srcOrd="0" destOrd="0" presId="urn:microsoft.com/office/officeart/2008/layout/BendingPictureSemiTransparentText"/>
    <dgm:cxn modelId="{B147F2D2-36E4-4A4A-8E48-4C4D3F2F9EFE}" srcId="{0F29095A-BB53-479D-BC58-73CCAE3975CC}" destId="{928A815D-8D83-4571-9210-42E0F5B08966}" srcOrd="5" destOrd="0" parTransId="{4F781571-87A2-4773-AEF9-7755DF7FA055}" sibTransId="{2DC8B715-C638-41EC-80A0-456246D6A6C8}"/>
    <dgm:cxn modelId="{90872F1B-1D2A-445E-8BA6-804126DBA695}" type="presParOf" srcId="{335B3EC0-9E7E-4D11-BCD3-9BB77C0CE0E4}" destId="{19CE1381-7702-4F45-95BD-4AA080F0AC57}" srcOrd="0" destOrd="0" presId="urn:microsoft.com/office/officeart/2008/layout/BendingPictureSemiTransparentText"/>
    <dgm:cxn modelId="{016DA78C-B654-4E6A-B4DB-CF36E4D71E57}" type="presParOf" srcId="{19CE1381-7702-4F45-95BD-4AA080F0AC57}" destId="{047CA748-331B-4700-A740-DBC62F47A124}" srcOrd="0" destOrd="0" presId="urn:microsoft.com/office/officeart/2008/layout/BendingPictureSemiTransparentText"/>
    <dgm:cxn modelId="{30FFFFCA-B694-4805-A889-81119C012FA9}" type="presParOf" srcId="{19CE1381-7702-4F45-95BD-4AA080F0AC57}" destId="{FA849E74-0479-44F4-ABF5-598427148D98}" srcOrd="1" destOrd="0" presId="urn:microsoft.com/office/officeart/2008/layout/BendingPictureSemiTransparentText"/>
    <dgm:cxn modelId="{752F561C-E123-4C4B-9055-39E5CBA93C20}" type="presParOf" srcId="{335B3EC0-9E7E-4D11-BCD3-9BB77C0CE0E4}" destId="{0A6A4A9E-F976-4782-929D-269D2DAFF7DB}" srcOrd="1" destOrd="0" presId="urn:microsoft.com/office/officeart/2008/layout/BendingPictureSemiTransparentText"/>
    <dgm:cxn modelId="{FB7D62EA-2FA2-430D-93B2-DB0C3882B451}" type="presParOf" srcId="{335B3EC0-9E7E-4D11-BCD3-9BB77C0CE0E4}" destId="{54057E0E-8855-4FB6-8BAC-E7893FC7C390}" srcOrd="2" destOrd="0" presId="urn:microsoft.com/office/officeart/2008/layout/BendingPictureSemiTransparentText"/>
    <dgm:cxn modelId="{0251514F-5F0A-4766-B195-38943B9DB3EA}" type="presParOf" srcId="{54057E0E-8855-4FB6-8BAC-E7893FC7C390}" destId="{31B1A9C4-A4D5-416C-8503-ED1209DD7933}" srcOrd="0" destOrd="0" presId="urn:microsoft.com/office/officeart/2008/layout/BendingPictureSemiTransparentText"/>
    <dgm:cxn modelId="{6C201C79-D68E-4734-9640-F5776DCEF73B}" type="presParOf" srcId="{54057E0E-8855-4FB6-8BAC-E7893FC7C390}" destId="{F748DC35-CFF4-4A87-9A0F-A17F5B099F44}" srcOrd="1" destOrd="0" presId="urn:microsoft.com/office/officeart/2008/layout/BendingPictureSemiTransparentText"/>
    <dgm:cxn modelId="{302387DA-7EC6-49E5-8774-AC8DA2953B08}" type="presParOf" srcId="{335B3EC0-9E7E-4D11-BCD3-9BB77C0CE0E4}" destId="{271ED854-B09A-4CEF-86AF-4B98F4DF9A35}" srcOrd="3" destOrd="0" presId="urn:microsoft.com/office/officeart/2008/layout/BendingPictureSemiTransparentText"/>
    <dgm:cxn modelId="{A075108A-A9A7-483C-B939-9BE68374AA77}" type="presParOf" srcId="{335B3EC0-9E7E-4D11-BCD3-9BB77C0CE0E4}" destId="{D9B116E8-D6A3-4D01-B0B2-5F0095D14AD3}" srcOrd="4" destOrd="0" presId="urn:microsoft.com/office/officeart/2008/layout/BendingPictureSemiTransparentText"/>
    <dgm:cxn modelId="{A9E92AF1-55F0-4707-B6D3-B2FF10792F13}" type="presParOf" srcId="{D9B116E8-D6A3-4D01-B0B2-5F0095D14AD3}" destId="{C12EEDE0-6AE1-40DB-86C6-599F846FCADE}" srcOrd="0" destOrd="0" presId="urn:microsoft.com/office/officeart/2008/layout/BendingPictureSemiTransparentText"/>
    <dgm:cxn modelId="{4669156D-DFE0-4ED6-8E55-A34A4FD52156}" type="presParOf" srcId="{D9B116E8-D6A3-4D01-B0B2-5F0095D14AD3}" destId="{A025DFCD-FD1C-4238-B049-2F361D6BBAB7}" srcOrd="1" destOrd="0" presId="urn:microsoft.com/office/officeart/2008/layout/BendingPictureSemiTransparentText"/>
    <dgm:cxn modelId="{C2B42F0E-162A-4A82-9661-B3BE9F61481A}" type="presParOf" srcId="{335B3EC0-9E7E-4D11-BCD3-9BB77C0CE0E4}" destId="{F70E41C2-8674-4180-9BBD-B818F5F1AA9F}" srcOrd="5" destOrd="0" presId="urn:microsoft.com/office/officeart/2008/layout/BendingPictureSemiTransparentText"/>
    <dgm:cxn modelId="{243DF5D3-951D-4E26-A081-FFFE46FD8BD7}" type="presParOf" srcId="{335B3EC0-9E7E-4D11-BCD3-9BB77C0CE0E4}" destId="{2B89F64F-D962-44E7-9084-BC8E1B5BB94A}" srcOrd="6" destOrd="0" presId="urn:microsoft.com/office/officeart/2008/layout/BendingPictureSemiTransparentText"/>
    <dgm:cxn modelId="{EFB138DF-6B67-4411-8EEC-0DAF3323D456}" type="presParOf" srcId="{2B89F64F-D962-44E7-9084-BC8E1B5BB94A}" destId="{AE9F4217-E406-4DAE-800C-1396EDFEA002}" srcOrd="0" destOrd="0" presId="urn:microsoft.com/office/officeart/2008/layout/BendingPictureSemiTransparentText"/>
    <dgm:cxn modelId="{4D9AFC1B-EEF7-460E-B308-65B09BCA7E85}" type="presParOf" srcId="{2B89F64F-D962-44E7-9084-BC8E1B5BB94A}" destId="{571E3E1B-524F-4EEF-B8D3-FFDE42DF03E7}" srcOrd="1" destOrd="0" presId="urn:microsoft.com/office/officeart/2008/layout/BendingPictureSemiTransparentText"/>
    <dgm:cxn modelId="{638A875D-4231-421D-8CF6-9657BD836688}" type="presParOf" srcId="{335B3EC0-9E7E-4D11-BCD3-9BB77C0CE0E4}" destId="{02045AE1-FAE8-4866-BCE7-E973C7671ADE}" srcOrd="7" destOrd="0" presId="urn:microsoft.com/office/officeart/2008/layout/BendingPictureSemiTransparentText"/>
    <dgm:cxn modelId="{EF1049C4-F333-442B-839C-6B7E1C2A3B73}" type="presParOf" srcId="{335B3EC0-9E7E-4D11-BCD3-9BB77C0CE0E4}" destId="{31884101-43F5-4B2E-AA9A-51DEB9EBB91A}" srcOrd="8" destOrd="0" presId="urn:microsoft.com/office/officeart/2008/layout/BendingPictureSemiTransparentText"/>
    <dgm:cxn modelId="{F33C9C7A-61D4-4388-AE26-B1ADA304D83C}" type="presParOf" srcId="{31884101-43F5-4B2E-AA9A-51DEB9EBB91A}" destId="{D14AD010-8B56-4EE8-8B3A-1C70D7CAFB25}" srcOrd="0" destOrd="0" presId="urn:microsoft.com/office/officeart/2008/layout/BendingPictureSemiTransparentText"/>
    <dgm:cxn modelId="{4C01AF01-8ED8-4E1E-AEF6-A68451D686BC}" type="presParOf" srcId="{31884101-43F5-4B2E-AA9A-51DEB9EBB91A}" destId="{26D69931-6D51-40FA-913F-EC951352B5BF}" srcOrd="1" destOrd="0" presId="urn:microsoft.com/office/officeart/2008/layout/BendingPictureSemiTransparentText"/>
    <dgm:cxn modelId="{3988BA1A-640F-4A6E-96AE-EF4E60F3E0A4}" type="presParOf" srcId="{335B3EC0-9E7E-4D11-BCD3-9BB77C0CE0E4}" destId="{54BF77AD-6E4B-4336-9B3E-5E0965566547}" srcOrd="9" destOrd="0" presId="urn:microsoft.com/office/officeart/2008/layout/BendingPictureSemiTransparentText"/>
    <dgm:cxn modelId="{B55C2A7F-C0F6-4E78-BD9D-980DFF1BE4E2}" type="presParOf" srcId="{335B3EC0-9E7E-4D11-BCD3-9BB77C0CE0E4}" destId="{2B0BC738-C9EE-4E16-A4F3-837187E003EA}" srcOrd="10" destOrd="0" presId="urn:microsoft.com/office/officeart/2008/layout/BendingPictureSemiTransparentText"/>
    <dgm:cxn modelId="{72B79E4D-2E4C-4953-A0EA-B3DD851C3CEA}" type="presParOf" srcId="{2B0BC738-C9EE-4E16-A4F3-837187E003EA}" destId="{7F2B6864-92BB-4841-BA13-2149D243ADA9}" srcOrd="0" destOrd="0" presId="urn:microsoft.com/office/officeart/2008/layout/BendingPictureSemiTransparentText"/>
    <dgm:cxn modelId="{7B049D36-65C6-443C-96F9-136AA70BB7FD}" type="presParOf" srcId="{2B0BC738-C9EE-4E16-A4F3-837187E003EA}" destId="{EEA3CEBE-39D0-42FA-A88B-B8554E6A8D6A}"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6BB3605-13D6-4E1A-919A-9777F0E5862A}" type="doc">
      <dgm:prSet loTypeId="urn:microsoft.com/office/officeart/2005/8/layout/pList1" loCatId="picture" qsTypeId="urn:microsoft.com/office/officeart/2005/8/quickstyle/simple1" qsCatId="simple" csTypeId="urn:microsoft.com/office/officeart/2005/8/colors/colorful2" csCatId="colorful" phldr="1"/>
      <dgm:spPr/>
      <dgm:t>
        <a:bodyPr/>
        <a:lstStyle/>
        <a:p>
          <a:endParaRPr lang="en-US"/>
        </a:p>
      </dgm:t>
    </dgm:pt>
    <dgm:pt modelId="{135C5D13-D63E-4E67-B26F-64224E1D4434}">
      <dgm:prSet phldrT="[Text]"/>
      <dgm:spPr/>
      <dgm:t>
        <a:bodyPr/>
        <a:lstStyle/>
        <a:p>
          <a:r>
            <a:rPr lang="en-US" dirty="0">
              <a:solidFill>
                <a:schemeClr val="bg1"/>
              </a:solidFill>
              <a:effectLst>
                <a:outerShdw blurRad="38100" dist="38100" dir="2700000" algn="tl">
                  <a:srgbClr val="000000">
                    <a:alpha val="43137"/>
                  </a:srgbClr>
                </a:outerShdw>
              </a:effectLst>
            </a:rPr>
            <a:t>Promotion </a:t>
          </a:r>
        </a:p>
      </dgm:t>
    </dgm:pt>
    <dgm:pt modelId="{63561DC2-43D4-4DDE-BC92-43079330CBBA}" type="parTrans" cxnId="{A17CD7B9-3AE5-4235-A28D-3F52D48817D8}">
      <dgm:prSet/>
      <dgm:spPr/>
      <dgm:t>
        <a:bodyPr/>
        <a:lstStyle/>
        <a:p>
          <a:endParaRPr lang="en-US">
            <a:solidFill>
              <a:schemeClr val="bg1"/>
            </a:solidFill>
            <a:effectLst>
              <a:outerShdw blurRad="38100" dist="38100" dir="2700000" algn="tl">
                <a:srgbClr val="000000">
                  <a:alpha val="43137"/>
                </a:srgbClr>
              </a:outerShdw>
            </a:effectLst>
          </a:endParaRPr>
        </a:p>
      </dgm:t>
    </dgm:pt>
    <dgm:pt modelId="{BF3B6EDB-533F-4117-87A7-6347B7ABE7B8}" type="sibTrans" cxnId="{A17CD7B9-3AE5-4235-A28D-3F52D48817D8}">
      <dgm:prSet/>
      <dgm:spPr/>
      <dgm:t>
        <a:bodyPr/>
        <a:lstStyle/>
        <a:p>
          <a:endParaRPr lang="en-US">
            <a:solidFill>
              <a:schemeClr val="bg1"/>
            </a:solidFill>
            <a:effectLst>
              <a:outerShdw blurRad="38100" dist="38100" dir="2700000" algn="tl">
                <a:srgbClr val="000000">
                  <a:alpha val="43137"/>
                </a:srgbClr>
              </a:outerShdw>
            </a:effectLst>
          </a:endParaRPr>
        </a:p>
      </dgm:t>
    </dgm:pt>
    <dgm:pt modelId="{1F211D39-D23E-4CD1-96D2-25EF249D7AA7}">
      <dgm:prSet phldrT="[Text]"/>
      <dgm:spPr/>
      <dgm:t>
        <a:bodyPr/>
        <a:lstStyle/>
        <a:p>
          <a:r>
            <a:rPr lang="en-US" dirty="0">
              <a:solidFill>
                <a:schemeClr val="bg1"/>
              </a:solidFill>
              <a:effectLst>
                <a:outerShdw blurRad="38100" dist="38100" dir="2700000" algn="tl">
                  <a:srgbClr val="000000">
                    <a:alpha val="43137"/>
                  </a:srgbClr>
                </a:outerShdw>
              </a:effectLst>
            </a:rPr>
            <a:t>Criticism</a:t>
          </a:r>
        </a:p>
      </dgm:t>
    </dgm:pt>
    <dgm:pt modelId="{0F8D6528-6BFC-4ECF-9BC6-F182ACCAC155}" type="parTrans" cxnId="{90B6FB58-CBA9-4493-AC6F-89158613AF5E}">
      <dgm:prSet/>
      <dgm:spPr/>
      <dgm:t>
        <a:bodyPr/>
        <a:lstStyle/>
        <a:p>
          <a:endParaRPr lang="en-US">
            <a:solidFill>
              <a:schemeClr val="bg1"/>
            </a:solidFill>
            <a:effectLst>
              <a:outerShdw blurRad="38100" dist="38100" dir="2700000" algn="tl">
                <a:srgbClr val="000000">
                  <a:alpha val="43137"/>
                </a:srgbClr>
              </a:outerShdw>
            </a:effectLst>
          </a:endParaRPr>
        </a:p>
      </dgm:t>
    </dgm:pt>
    <dgm:pt modelId="{7C3823E0-5B68-48C9-BF23-5A81F3B0779F}" type="sibTrans" cxnId="{90B6FB58-CBA9-4493-AC6F-89158613AF5E}">
      <dgm:prSet/>
      <dgm:spPr/>
      <dgm:t>
        <a:bodyPr/>
        <a:lstStyle/>
        <a:p>
          <a:endParaRPr lang="en-US">
            <a:solidFill>
              <a:schemeClr val="bg1"/>
            </a:solidFill>
            <a:effectLst>
              <a:outerShdw blurRad="38100" dist="38100" dir="2700000" algn="tl">
                <a:srgbClr val="000000">
                  <a:alpha val="43137"/>
                </a:srgbClr>
              </a:outerShdw>
            </a:effectLst>
          </a:endParaRPr>
        </a:p>
      </dgm:t>
    </dgm:pt>
    <dgm:pt modelId="{93133198-1E2F-4574-AB94-E28E91E58E1F}" type="pres">
      <dgm:prSet presAssocID="{E6BB3605-13D6-4E1A-919A-9777F0E5862A}" presName="Name0" presStyleCnt="0">
        <dgm:presLayoutVars>
          <dgm:dir/>
          <dgm:resizeHandles val="exact"/>
        </dgm:presLayoutVars>
      </dgm:prSet>
      <dgm:spPr/>
    </dgm:pt>
    <dgm:pt modelId="{39233DE9-09E4-4576-8211-FEF0A9585149}" type="pres">
      <dgm:prSet presAssocID="{135C5D13-D63E-4E67-B26F-64224E1D4434}" presName="compNode" presStyleCnt="0"/>
      <dgm:spPr/>
    </dgm:pt>
    <dgm:pt modelId="{90AE2D2D-75E2-4EB4-8B07-FDE45B0AE3FD}" type="pres">
      <dgm:prSet presAssocID="{135C5D13-D63E-4E67-B26F-64224E1D4434}" presName="pictRect" presStyleLbl="node1" presStyleIdx="0" presStyleCnt="2" custScaleX="5345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8AE52D41-8948-43D2-8462-80F25B9772C9}" type="pres">
      <dgm:prSet presAssocID="{135C5D13-D63E-4E67-B26F-64224E1D4434}" presName="textRect" presStyleLbl="revTx" presStyleIdx="0" presStyleCnt="2">
        <dgm:presLayoutVars>
          <dgm:bulletEnabled val="1"/>
        </dgm:presLayoutVars>
      </dgm:prSet>
      <dgm:spPr/>
    </dgm:pt>
    <dgm:pt modelId="{B4170C4E-185E-4289-B4F2-C54B1930A32A}" type="pres">
      <dgm:prSet presAssocID="{BF3B6EDB-533F-4117-87A7-6347B7ABE7B8}" presName="sibTrans" presStyleLbl="sibTrans2D1" presStyleIdx="0" presStyleCnt="0"/>
      <dgm:spPr/>
    </dgm:pt>
    <dgm:pt modelId="{B0DB14E2-D5D5-438D-959A-1D4717FF821B}" type="pres">
      <dgm:prSet presAssocID="{1F211D39-D23E-4CD1-96D2-25EF249D7AA7}" presName="compNode" presStyleCnt="0"/>
      <dgm:spPr/>
    </dgm:pt>
    <dgm:pt modelId="{CAB9138E-B7B8-4A01-AA16-84A15B487689}" type="pres">
      <dgm:prSet presAssocID="{1F211D39-D23E-4CD1-96D2-25EF249D7AA7}" presName="pictRect" presStyleLbl="node1" presStyleIdx="1" presStyleCnt="2" custScaleX="6889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22047A82-D97C-4871-B75C-33855FDFA17D}" type="pres">
      <dgm:prSet presAssocID="{1F211D39-D23E-4CD1-96D2-25EF249D7AA7}" presName="textRect" presStyleLbl="revTx" presStyleIdx="1" presStyleCnt="2">
        <dgm:presLayoutVars>
          <dgm:bulletEnabled val="1"/>
        </dgm:presLayoutVars>
      </dgm:prSet>
      <dgm:spPr/>
    </dgm:pt>
  </dgm:ptLst>
  <dgm:cxnLst>
    <dgm:cxn modelId="{CF6700A3-4475-4FBE-8139-386B6C3C0324}" type="presOf" srcId="{135C5D13-D63E-4E67-B26F-64224E1D4434}" destId="{8AE52D41-8948-43D2-8462-80F25B9772C9}" srcOrd="0" destOrd="0" presId="urn:microsoft.com/office/officeart/2005/8/layout/pList1"/>
    <dgm:cxn modelId="{A17CD7B9-3AE5-4235-A28D-3F52D48817D8}" srcId="{E6BB3605-13D6-4E1A-919A-9777F0E5862A}" destId="{135C5D13-D63E-4E67-B26F-64224E1D4434}" srcOrd="0" destOrd="0" parTransId="{63561DC2-43D4-4DDE-BC92-43079330CBBA}" sibTransId="{BF3B6EDB-533F-4117-87A7-6347B7ABE7B8}"/>
    <dgm:cxn modelId="{7F3153AA-0431-474B-9C0F-FC35270E13CD}" type="presOf" srcId="{E6BB3605-13D6-4E1A-919A-9777F0E5862A}" destId="{93133198-1E2F-4574-AB94-E28E91E58E1F}" srcOrd="0" destOrd="0" presId="urn:microsoft.com/office/officeart/2005/8/layout/pList1"/>
    <dgm:cxn modelId="{D333007C-7BF7-4FB8-A9F4-692AFEA02102}" type="presOf" srcId="{BF3B6EDB-533F-4117-87A7-6347B7ABE7B8}" destId="{B4170C4E-185E-4289-B4F2-C54B1930A32A}" srcOrd="0" destOrd="0" presId="urn:microsoft.com/office/officeart/2005/8/layout/pList1"/>
    <dgm:cxn modelId="{05E409F2-D753-42FA-89AD-281CE47A426C}" type="presOf" srcId="{1F211D39-D23E-4CD1-96D2-25EF249D7AA7}" destId="{22047A82-D97C-4871-B75C-33855FDFA17D}" srcOrd="0" destOrd="0" presId="urn:microsoft.com/office/officeart/2005/8/layout/pList1"/>
    <dgm:cxn modelId="{90B6FB58-CBA9-4493-AC6F-89158613AF5E}" srcId="{E6BB3605-13D6-4E1A-919A-9777F0E5862A}" destId="{1F211D39-D23E-4CD1-96D2-25EF249D7AA7}" srcOrd="1" destOrd="0" parTransId="{0F8D6528-6BFC-4ECF-9BC6-F182ACCAC155}" sibTransId="{7C3823E0-5B68-48C9-BF23-5A81F3B0779F}"/>
    <dgm:cxn modelId="{D11795C2-0721-44CB-94F7-BC1935660F5E}" type="presParOf" srcId="{93133198-1E2F-4574-AB94-E28E91E58E1F}" destId="{39233DE9-09E4-4576-8211-FEF0A9585149}" srcOrd="0" destOrd="0" presId="urn:microsoft.com/office/officeart/2005/8/layout/pList1"/>
    <dgm:cxn modelId="{37483B43-E69E-4744-9880-0E61B8892FCB}" type="presParOf" srcId="{39233DE9-09E4-4576-8211-FEF0A9585149}" destId="{90AE2D2D-75E2-4EB4-8B07-FDE45B0AE3FD}" srcOrd="0" destOrd="0" presId="urn:microsoft.com/office/officeart/2005/8/layout/pList1"/>
    <dgm:cxn modelId="{28B40268-F706-4E43-87F1-0721EAF57AA1}" type="presParOf" srcId="{39233DE9-09E4-4576-8211-FEF0A9585149}" destId="{8AE52D41-8948-43D2-8462-80F25B9772C9}" srcOrd="1" destOrd="0" presId="urn:microsoft.com/office/officeart/2005/8/layout/pList1"/>
    <dgm:cxn modelId="{94E110C5-7A87-4C0F-AD51-5CFA0494E120}" type="presParOf" srcId="{93133198-1E2F-4574-AB94-E28E91E58E1F}" destId="{B4170C4E-185E-4289-B4F2-C54B1930A32A}" srcOrd="1" destOrd="0" presId="urn:microsoft.com/office/officeart/2005/8/layout/pList1"/>
    <dgm:cxn modelId="{B55C7A4F-0258-4DB4-B424-CB20CB674416}" type="presParOf" srcId="{93133198-1E2F-4574-AB94-E28E91E58E1F}" destId="{B0DB14E2-D5D5-438D-959A-1D4717FF821B}" srcOrd="2" destOrd="0" presId="urn:microsoft.com/office/officeart/2005/8/layout/pList1"/>
    <dgm:cxn modelId="{1A8E3F5A-F540-4183-930A-66EA4364ACB4}" type="presParOf" srcId="{B0DB14E2-D5D5-438D-959A-1D4717FF821B}" destId="{CAB9138E-B7B8-4A01-AA16-84A15B487689}" srcOrd="0" destOrd="0" presId="urn:microsoft.com/office/officeart/2005/8/layout/pList1"/>
    <dgm:cxn modelId="{5ED2663E-E3BF-4080-B86D-4DC9ED5D6A03}" type="presParOf" srcId="{B0DB14E2-D5D5-438D-959A-1D4717FF821B}" destId="{22047A82-D97C-4871-B75C-33855FDFA17D}"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87E213F-AFC2-478C-8EA5-66A4B619FEC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99E4A992-2B8A-40E2-A71C-40966ED20F73}">
      <dgm:prSet/>
      <dgm:spPr/>
      <dgm:t>
        <a:bodyPr/>
        <a:lstStyle/>
        <a:p>
          <a:r>
            <a:rPr lang="en-US" dirty="0"/>
            <a:t>CGT exempt: selling personal property to invest, VCF- in startup, incubators</a:t>
          </a:r>
        </a:p>
      </dgm:t>
    </dgm:pt>
    <dgm:pt modelId="{41D1A797-2573-407D-B279-018CFA778E61}" type="parTrans" cxnId="{442C886E-277B-4BCF-9DBD-7792148D925A}">
      <dgm:prSet/>
      <dgm:spPr/>
      <dgm:t>
        <a:bodyPr/>
        <a:lstStyle/>
        <a:p>
          <a:endParaRPr lang="en-US"/>
        </a:p>
      </dgm:t>
    </dgm:pt>
    <dgm:pt modelId="{FB7C8D75-9FC2-48F6-B547-DD898425F6CE}" type="sibTrans" cxnId="{442C886E-277B-4BCF-9DBD-7792148D925A}">
      <dgm:prSet/>
      <dgm:spPr/>
      <dgm:t>
        <a:bodyPr/>
        <a:lstStyle/>
        <a:p>
          <a:endParaRPr lang="en-US"/>
        </a:p>
      </dgm:t>
    </dgm:pt>
    <dgm:pt modelId="{9A53FC1F-55CE-416D-B806-11361C42103B}">
      <dgm:prSet/>
      <dgm:spPr/>
      <dgm:t>
        <a:bodyPr/>
        <a:lstStyle/>
        <a:p>
          <a:r>
            <a:rPr lang="en-US" dirty="0"/>
            <a:t>Income Tax exemption for three years</a:t>
          </a:r>
        </a:p>
      </dgm:t>
    </dgm:pt>
    <dgm:pt modelId="{BA72DFDC-1C07-44A9-B32A-5EB39089BD23}" type="parTrans" cxnId="{05856081-D5AB-4870-AAAF-70591B8E9D00}">
      <dgm:prSet/>
      <dgm:spPr/>
      <dgm:t>
        <a:bodyPr/>
        <a:lstStyle/>
        <a:p>
          <a:endParaRPr lang="en-US"/>
        </a:p>
      </dgm:t>
    </dgm:pt>
    <dgm:pt modelId="{D214B607-D155-44E6-A6B6-D0699E35E506}" type="sibTrans" cxnId="{05856081-D5AB-4870-AAAF-70591B8E9D00}">
      <dgm:prSet/>
      <dgm:spPr/>
      <dgm:t>
        <a:bodyPr/>
        <a:lstStyle/>
        <a:p>
          <a:endParaRPr lang="en-US"/>
        </a:p>
      </dgm:t>
    </dgm:pt>
    <dgm:pt modelId="{973D231C-A5CE-46E7-B245-8917888351AA}">
      <dgm:prSet/>
      <dgm:spPr/>
      <dgm:t>
        <a:bodyPr/>
        <a:lstStyle/>
        <a:p>
          <a:r>
            <a:rPr lang="en-US" dirty="0"/>
            <a:t>Bankruptcy code- Faster exit @90 days</a:t>
          </a:r>
        </a:p>
      </dgm:t>
    </dgm:pt>
    <dgm:pt modelId="{EAB32CF0-6672-418D-BBA8-CE86B9121F3A}" type="parTrans" cxnId="{8003D67D-F593-4E9B-86A9-547D2D970DB3}">
      <dgm:prSet/>
      <dgm:spPr/>
      <dgm:t>
        <a:bodyPr/>
        <a:lstStyle/>
        <a:p>
          <a:endParaRPr lang="en-US"/>
        </a:p>
      </dgm:t>
    </dgm:pt>
    <dgm:pt modelId="{FCAEEA03-9627-4A3A-8ADE-BC14EE1DED01}" type="sibTrans" cxnId="{8003D67D-F593-4E9B-86A9-547D2D970DB3}">
      <dgm:prSet/>
      <dgm:spPr/>
      <dgm:t>
        <a:bodyPr/>
        <a:lstStyle/>
        <a:p>
          <a:endParaRPr lang="en-US"/>
        </a:p>
      </dgm:t>
    </dgm:pt>
    <dgm:pt modelId="{390D94D0-6D1A-4AE2-85CE-4D53FF72F6B2}">
      <dgm:prSet/>
      <dgm:spPr/>
      <dgm:t>
        <a:bodyPr/>
        <a:lstStyle/>
        <a:p>
          <a:r>
            <a:rPr lang="en-US" dirty="0"/>
            <a:t>Taxation</a:t>
          </a:r>
        </a:p>
      </dgm:t>
    </dgm:pt>
    <dgm:pt modelId="{A88E8470-37A9-4A41-8AF2-9B0E3903377D}" type="parTrans" cxnId="{ECD4EBB3-AD22-4B2D-A1E9-26BCBE4B5F20}">
      <dgm:prSet/>
      <dgm:spPr/>
      <dgm:t>
        <a:bodyPr/>
        <a:lstStyle/>
        <a:p>
          <a:endParaRPr lang="en-US"/>
        </a:p>
      </dgm:t>
    </dgm:pt>
    <dgm:pt modelId="{52FC038B-6F3D-43DB-93B1-00F7257B582C}" type="sibTrans" cxnId="{ECD4EBB3-AD22-4B2D-A1E9-26BCBE4B5F20}">
      <dgm:prSet/>
      <dgm:spPr/>
      <dgm:t>
        <a:bodyPr/>
        <a:lstStyle/>
        <a:p>
          <a:endParaRPr lang="en-US"/>
        </a:p>
      </dgm:t>
    </dgm:pt>
    <dgm:pt modelId="{00259CB5-AAFD-4BF8-AB4B-9171847B6A9E}">
      <dgm:prSet/>
      <dgm:spPr/>
      <dgm:t>
        <a:bodyPr/>
        <a:lstStyle/>
        <a:p>
          <a:r>
            <a:rPr lang="en-US" dirty="0"/>
            <a:t>Bankruptcy </a:t>
          </a:r>
        </a:p>
      </dgm:t>
    </dgm:pt>
    <dgm:pt modelId="{46D8FC12-F0A3-4E57-BA55-B52A7F5B4429}" type="parTrans" cxnId="{98B9F8E5-7657-4B07-B109-999DB322D24D}">
      <dgm:prSet/>
      <dgm:spPr/>
      <dgm:t>
        <a:bodyPr/>
        <a:lstStyle/>
        <a:p>
          <a:endParaRPr lang="en-US"/>
        </a:p>
      </dgm:t>
    </dgm:pt>
    <dgm:pt modelId="{99613640-7907-4235-994E-B0E14E8B15CB}" type="sibTrans" cxnId="{98B9F8E5-7657-4B07-B109-999DB322D24D}">
      <dgm:prSet/>
      <dgm:spPr/>
      <dgm:t>
        <a:bodyPr/>
        <a:lstStyle/>
        <a:p>
          <a:endParaRPr lang="en-US"/>
        </a:p>
      </dgm:t>
    </dgm:pt>
    <dgm:pt modelId="{C31556E7-8E23-4269-BE01-4ABECF5BA881}">
      <dgm:prSet/>
      <dgm:spPr/>
      <dgm:t>
        <a:bodyPr/>
        <a:lstStyle/>
        <a:p>
          <a:r>
            <a:rPr lang="en-US" dirty="0"/>
            <a:t>(Proposed) National Credit Guarantee Trust Company</a:t>
          </a:r>
        </a:p>
      </dgm:t>
    </dgm:pt>
    <dgm:pt modelId="{4731500C-9695-4682-B072-FDD7A93507F8}" type="parTrans" cxnId="{1C5164C5-E11F-47B9-AC0A-45D336029B7D}">
      <dgm:prSet/>
      <dgm:spPr/>
      <dgm:t>
        <a:bodyPr/>
        <a:lstStyle/>
        <a:p>
          <a:endParaRPr lang="en-US"/>
        </a:p>
      </dgm:t>
    </dgm:pt>
    <dgm:pt modelId="{A136F550-C849-48DC-9B3B-09BD3BB41E94}" type="sibTrans" cxnId="{1C5164C5-E11F-47B9-AC0A-45D336029B7D}">
      <dgm:prSet/>
      <dgm:spPr/>
      <dgm:t>
        <a:bodyPr/>
        <a:lstStyle/>
        <a:p>
          <a:endParaRPr lang="en-US"/>
        </a:p>
      </dgm:t>
    </dgm:pt>
    <dgm:pt modelId="{6673F39F-5441-49B0-B9E5-4A0CE8BB8C81}">
      <dgm:prSet/>
      <dgm:spPr/>
      <dgm:t>
        <a:bodyPr/>
        <a:lstStyle/>
        <a:p>
          <a:r>
            <a:rPr lang="en-US" dirty="0"/>
            <a:t>Rs.500 cr per year x 4 years. </a:t>
          </a:r>
        </a:p>
      </dgm:t>
    </dgm:pt>
    <dgm:pt modelId="{83232C19-A78B-4B61-9323-27405FF46C28}" type="parTrans" cxnId="{A18EE8B5-826D-41E3-9BF5-EC56B81E4CCB}">
      <dgm:prSet/>
      <dgm:spPr/>
      <dgm:t>
        <a:bodyPr/>
        <a:lstStyle/>
        <a:p>
          <a:endParaRPr lang="en-US"/>
        </a:p>
      </dgm:t>
    </dgm:pt>
    <dgm:pt modelId="{A0167E2B-7BED-4840-BDC8-429A7FE0EC70}" type="sibTrans" cxnId="{A18EE8B5-826D-41E3-9BF5-EC56B81E4CCB}">
      <dgm:prSet/>
      <dgm:spPr/>
      <dgm:t>
        <a:bodyPr/>
        <a:lstStyle/>
        <a:p>
          <a:endParaRPr lang="en-US"/>
        </a:p>
      </dgm:t>
    </dgm:pt>
    <dgm:pt modelId="{244CB060-2A96-44A0-91D7-568ED4709DD6}">
      <dgm:prSet/>
      <dgm:spPr/>
      <dgm:t>
        <a:bodyPr/>
        <a:lstStyle/>
        <a:p>
          <a:r>
            <a:rPr lang="en-US"/>
            <a:t>Startup India hub</a:t>
          </a:r>
          <a:endParaRPr lang="en-US" dirty="0"/>
        </a:p>
      </dgm:t>
    </dgm:pt>
    <dgm:pt modelId="{C2920C4B-47F9-4DF9-A1B3-3070D1C43D75}" type="parTrans" cxnId="{CF00A108-4CAE-439E-959D-B8598A0880B7}">
      <dgm:prSet/>
      <dgm:spPr/>
      <dgm:t>
        <a:bodyPr/>
        <a:lstStyle/>
        <a:p>
          <a:endParaRPr lang="en-US"/>
        </a:p>
      </dgm:t>
    </dgm:pt>
    <dgm:pt modelId="{B916E46E-C3C4-4DDF-8BFF-282D86EDDA92}" type="sibTrans" cxnId="{CF00A108-4CAE-439E-959D-B8598A0880B7}">
      <dgm:prSet/>
      <dgm:spPr/>
      <dgm:t>
        <a:bodyPr/>
        <a:lstStyle/>
        <a:p>
          <a:endParaRPr lang="en-US"/>
        </a:p>
      </dgm:t>
    </dgm:pt>
    <dgm:pt modelId="{B6855151-9AD3-4F59-AC0E-5DC1D2F6B812}">
      <dgm:prSet/>
      <dgm:spPr/>
      <dgm:t>
        <a:bodyPr/>
        <a:lstStyle/>
        <a:p>
          <a:r>
            <a:rPr lang="en-US" dirty="0"/>
            <a:t>App: 1 day registration, notification, knowledgebase</a:t>
          </a:r>
        </a:p>
      </dgm:t>
    </dgm:pt>
    <dgm:pt modelId="{0D390FF0-C910-4423-8DB2-C6404FD49F78}" type="parTrans" cxnId="{FB7257A4-6A6B-4E8A-8507-B706088578F6}">
      <dgm:prSet/>
      <dgm:spPr/>
      <dgm:t>
        <a:bodyPr/>
        <a:lstStyle/>
        <a:p>
          <a:endParaRPr lang="en-US"/>
        </a:p>
      </dgm:t>
    </dgm:pt>
    <dgm:pt modelId="{A4AF6778-DCDF-46A6-88F3-387204B1443A}" type="sibTrans" cxnId="{FB7257A4-6A6B-4E8A-8507-B706088578F6}">
      <dgm:prSet/>
      <dgm:spPr/>
      <dgm:t>
        <a:bodyPr/>
        <a:lstStyle/>
        <a:p>
          <a:endParaRPr lang="en-US"/>
        </a:p>
      </dgm:t>
    </dgm:pt>
    <dgm:pt modelId="{FA6F7B99-6D9C-4CA8-ABDB-75611A4996F3}">
      <dgm:prSet/>
      <dgm:spPr/>
      <dgm:t>
        <a:bodyPr/>
        <a:lstStyle/>
        <a:p>
          <a:r>
            <a:rPr lang="en-US" dirty="0"/>
            <a:t>Self-certification- air,water pollution, EPF compliance; no inspection for 3 years</a:t>
          </a:r>
        </a:p>
      </dgm:t>
    </dgm:pt>
    <dgm:pt modelId="{73AF43E3-1756-453C-9CC6-8060690B0B14}" type="parTrans" cxnId="{1D580800-9721-4FBE-9277-C174AB305A0F}">
      <dgm:prSet/>
      <dgm:spPr/>
      <dgm:t>
        <a:bodyPr/>
        <a:lstStyle/>
        <a:p>
          <a:endParaRPr lang="en-US"/>
        </a:p>
      </dgm:t>
    </dgm:pt>
    <dgm:pt modelId="{E7C13230-C037-41B0-8F40-367BA463772D}" type="sibTrans" cxnId="{1D580800-9721-4FBE-9277-C174AB305A0F}">
      <dgm:prSet/>
      <dgm:spPr/>
      <dgm:t>
        <a:bodyPr/>
        <a:lstStyle/>
        <a:p>
          <a:endParaRPr lang="en-US"/>
        </a:p>
      </dgm:t>
    </dgm:pt>
    <dgm:pt modelId="{607D8F5D-0A29-4E65-9A04-3BDC805EF6DC}" type="pres">
      <dgm:prSet presAssocID="{387E213F-AFC2-478C-8EA5-66A4B619FECF}" presName="linear" presStyleCnt="0">
        <dgm:presLayoutVars>
          <dgm:dir/>
          <dgm:resizeHandles val="exact"/>
        </dgm:presLayoutVars>
      </dgm:prSet>
      <dgm:spPr/>
    </dgm:pt>
    <dgm:pt modelId="{172F49E7-1A1D-4906-B954-B58DECD790CF}" type="pres">
      <dgm:prSet presAssocID="{00259CB5-AAFD-4BF8-AB4B-9171847B6A9E}" presName="comp" presStyleCnt="0"/>
      <dgm:spPr/>
    </dgm:pt>
    <dgm:pt modelId="{DF970052-A6EF-4F85-8705-D217C121CF72}" type="pres">
      <dgm:prSet presAssocID="{00259CB5-AAFD-4BF8-AB4B-9171847B6A9E}" presName="box" presStyleLbl="node1" presStyleIdx="0" presStyleCnt="3"/>
      <dgm:spPr/>
    </dgm:pt>
    <dgm:pt modelId="{83663BF3-360D-4113-BD43-501F2DF19B78}" type="pres">
      <dgm:prSet presAssocID="{00259CB5-AAFD-4BF8-AB4B-9171847B6A9E}" presName="img" presStyleLbl="fgImgPlace1" presStyleIdx="0" presStyleCnt="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5289F62A-73C2-40B9-A65D-34EB1DFDCA52}" type="pres">
      <dgm:prSet presAssocID="{00259CB5-AAFD-4BF8-AB4B-9171847B6A9E}" presName="text" presStyleLbl="node1" presStyleIdx="0" presStyleCnt="3">
        <dgm:presLayoutVars>
          <dgm:bulletEnabled val="1"/>
        </dgm:presLayoutVars>
      </dgm:prSet>
      <dgm:spPr/>
    </dgm:pt>
    <dgm:pt modelId="{DBFD9FC8-D2FB-47A3-918E-4E32ABB78F7A}" type="pres">
      <dgm:prSet presAssocID="{99613640-7907-4235-994E-B0E14E8B15CB}" presName="spacer" presStyleCnt="0"/>
      <dgm:spPr/>
    </dgm:pt>
    <dgm:pt modelId="{64F1DD53-2295-4430-90B8-22015BDCE12D}" type="pres">
      <dgm:prSet presAssocID="{390D94D0-6D1A-4AE2-85CE-4D53FF72F6B2}" presName="comp" presStyleCnt="0"/>
      <dgm:spPr/>
    </dgm:pt>
    <dgm:pt modelId="{6F6FC2A1-F041-4B68-AD00-75468280CADB}" type="pres">
      <dgm:prSet presAssocID="{390D94D0-6D1A-4AE2-85CE-4D53FF72F6B2}" presName="box" presStyleLbl="node1" presStyleIdx="1" presStyleCnt="3"/>
      <dgm:spPr/>
    </dgm:pt>
    <dgm:pt modelId="{02BFC843-1C86-43EE-8D1A-8421934D7E7C}" type="pres">
      <dgm:prSet presAssocID="{390D94D0-6D1A-4AE2-85CE-4D53FF72F6B2}" presName="img" presStyleLbl="fgImgPlac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247CF42D-EC95-4092-8041-3097221A63C2}" type="pres">
      <dgm:prSet presAssocID="{390D94D0-6D1A-4AE2-85CE-4D53FF72F6B2}" presName="text" presStyleLbl="node1" presStyleIdx="1" presStyleCnt="3">
        <dgm:presLayoutVars>
          <dgm:bulletEnabled val="1"/>
        </dgm:presLayoutVars>
      </dgm:prSet>
      <dgm:spPr/>
    </dgm:pt>
    <dgm:pt modelId="{C779192B-4608-4961-B650-7B20017F36BC}" type="pres">
      <dgm:prSet presAssocID="{52FC038B-6F3D-43DB-93B1-00F7257B582C}" presName="spacer" presStyleCnt="0"/>
      <dgm:spPr/>
    </dgm:pt>
    <dgm:pt modelId="{4F1A5597-926A-42CA-B12D-47025E727BFE}" type="pres">
      <dgm:prSet presAssocID="{244CB060-2A96-44A0-91D7-568ED4709DD6}" presName="comp" presStyleCnt="0"/>
      <dgm:spPr/>
    </dgm:pt>
    <dgm:pt modelId="{E1BF0CAF-2EA0-49F2-AC37-32F3CC7E18B9}" type="pres">
      <dgm:prSet presAssocID="{244CB060-2A96-44A0-91D7-568ED4709DD6}" presName="box" presStyleLbl="node1" presStyleIdx="2" presStyleCnt="3"/>
      <dgm:spPr/>
    </dgm:pt>
    <dgm:pt modelId="{1F9F6C9E-5698-4BE0-9D05-C57EE53C284E}" type="pres">
      <dgm:prSet presAssocID="{244CB060-2A96-44A0-91D7-568ED4709DD6}" presName="img" presStyleLbl="fgImgPlac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24903DFE-B735-46A5-9F35-84249506DD31}" type="pres">
      <dgm:prSet presAssocID="{244CB060-2A96-44A0-91D7-568ED4709DD6}" presName="text" presStyleLbl="node1" presStyleIdx="2" presStyleCnt="3">
        <dgm:presLayoutVars>
          <dgm:bulletEnabled val="1"/>
        </dgm:presLayoutVars>
      </dgm:prSet>
      <dgm:spPr/>
    </dgm:pt>
  </dgm:ptLst>
  <dgm:cxnLst>
    <dgm:cxn modelId="{FE430C65-73DD-4377-93FB-B69AD54D273E}" type="presOf" srcId="{9A53FC1F-55CE-416D-B806-11361C42103B}" destId="{247CF42D-EC95-4092-8041-3097221A63C2}" srcOrd="1" destOrd="2" presId="urn:microsoft.com/office/officeart/2005/8/layout/vList4"/>
    <dgm:cxn modelId="{FAF6F811-14DE-4C50-A8DE-A2EFB24E9EE4}" type="presOf" srcId="{390D94D0-6D1A-4AE2-85CE-4D53FF72F6B2}" destId="{247CF42D-EC95-4092-8041-3097221A63C2}" srcOrd="1" destOrd="0" presId="urn:microsoft.com/office/officeart/2005/8/layout/vList4"/>
    <dgm:cxn modelId="{8003D67D-F593-4E9B-86A9-547D2D970DB3}" srcId="{00259CB5-AAFD-4BF8-AB4B-9171847B6A9E}" destId="{973D231C-A5CE-46E7-B245-8917888351AA}" srcOrd="0" destOrd="0" parTransId="{EAB32CF0-6672-418D-BBA8-CE86B9121F3A}" sibTransId="{FCAEEA03-9627-4A3A-8ADE-BC14EE1DED01}"/>
    <dgm:cxn modelId="{48A20E8F-0B88-4863-A1A8-ABF73ED4BA0A}" type="presOf" srcId="{C31556E7-8E23-4269-BE01-4ABECF5BA881}" destId="{5289F62A-73C2-40B9-A65D-34EB1DFDCA52}" srcOrd="1" destOrd="2" presId="urn:microsoft.com/office/officeart/2005/8/layout/vList4"/>
    <dgm:cxn modelId="{3BF98429-C082-4B6E-9422-306CF60D0962}" type="presOf" srcId="{B6855151-9AD3-4F59-AC0E-5DC1D2F6B812}" destId="{E1BF0CAF-2EA0-49F2-AC37-32F3CC7E18B9}" srcOrd="0" destOrd="1" presId="urn:microsoft.com/office/officeart/2005/8/layout/vList4"/>
    <dgm:cxn modelId="{1D580800-9721-4FBE-9277-C174AB305A0F}" srcId="{244CB060-2A96-44A0-91D7-568ED4709DD6}" destId="{FA6F7B99-6D9C-4CA8-ABDB-75611A4996F3}" srcOrd="1" destOrd="0" parTransId="{73AF43E3-1756-453C-9CC6-8060690B0B14}" sibTransId="{E7C13230-C037-41B0-8F40-367BA463772D}"/>
    <dgm:cxn modelId="{223A4BB9-05EA-4578-B43E-135DA6297BDF}" type="presOf" srcId="{973D231C-A5CE-46E7-B245-8917888351AA}" destId="{5289F62A-73C2-40B9-A65D-34EB1DFDCA52}" srcOrd="1" destOrd="1" presId="urn:microsoft.com/office/officeart/2005/8/layout/vList4"/>
    <dgm:cxn modelId="{0FDCADD0-325C-4699-A233-AA91969BCC78}" type="presOf" srcId="{6673F39F-5441-49B0-B9E5-4A0CE8BB8C81}" destId="{5289F62A-73C2-40B9-A65D-34EB1DFDCA52}" srcOrd="1" destOrd="3" presId="urn:microsoft.com/office/officeart/2005/8/layout/vList4"/>
    <dgm:cxn modelId="{DAD0D871-147B-4A74-A7A4-ACD951E86DDC}" type="presOf" srcId="{973D231C-A5CE-46E7-B245-8917888351AA}" destId="{DF970052-A6EF-4F85-8705-D217C121CF72}" srcOrd="0" destOrd="1" presId="urn:microsoft.com/office/officeart/2005/8/layout/vList4"/>
    <dgm:cxn modelId="{6FFAC917-5D67-4CAB-B38F-F8EF95C3E966}" type="presOf" srcId="{C31556E7-8E23-4269-BE01-4ABECF5BA881}" destId="{DF970052-A6EF-4F85-8705-D217C121CF72}" srcOrd="0" destOrd="2" presId="urn:microsoft.com/office/officeart/2005/8/layout/vList4"/>
    <dgm:cxn modelId="{442C886E-277B-4BCF-9DBD-7792148D925A}" srcId="{390D94D0-6D1A-4AE2-85CE-4D53FF72F6B2}" destId="{99E4A992-2B8A-40E2-A71C-40966ED20F73}" srcOrd="0" destOrd="0" parTransId="{41D1A797-2573-407D-B279-018CFA778E61}" sibTransId="{FB7C8D75-9FC2-48F6-B547-DD898425F6CE}"/>
    <dgm:cxn modelId="{CAC7E365-7460-4252-99A3-D61E648E7565}" type="presOf" srcId="{244CB060-2A96-44A0-91D7-568ED4709DD6}" destId="{E1BF0CAF-2EA0-49F2-AC37-32F3CC7E18B9}" srcOrd="0" destOrd="0" presId="urn:microsoft.com/office/officeart/2005/8/layout/vList4"/>
    <dgm:cxn modelId="{87A21F1F-E619-4320-9BA3-32D110CEAEB1}" type="presOf" srcId="{B6855151-9AD3-4F59-AC0E-5DC1D2F6B812}" destId="{24903DFE-B735-46A5-9F35-84249506DD31}" srcOrd="1" destOrd="1" presId="urn:microsoft.com/office/officeart/2005/8/layout/vList4"/>
    <dgm:cxn modelId="{06170C55-D23A-4E26-AAF7-C5324E2BA062}" type="presOf" srcId="{00259CB5-AAFD-4BF8-AB4B-9171847B6A9E}" destId="{DF970052-A6EF-4F85-8705-D217C121CF72}" srcOrd="0" destOrd="0" presId="urn:microsoft.com/office/officeart/2005/8/layout/vList4"/>
    <dgm:cxn modelId="{98B9F8E5-7657-4B07-B109-999DB322D24D}" srcId="{387E213F-AFC2-478C-8EA5-66A4B619FECF}" destId="{00259CB5-AAFD-4BF8-AB4B-9171847B6A9E}" srcOrd="0" destOrd="0" parTransId="{46D8FC12-F0A3-4E57-BA55-B52A7F5B4429}" sibTransId="{99613640-7907-4235-994E-B0E14E8B15CB}"/>
    <dgm:cxn modelId="{8ECAEF0F-7E96-4928-BA71-E1D5987AAC16}" type="presOf" srcId="{390D94D0-6D1A-4AE2-85CE-4D53FF72F6B2}" destId="{6F6FC2A1-F041-4B68-AD00-75468280CADB}" srcOrd="0" destOrd="0" presId="urn:microsoft.com/office/officeart/2005/8/layout/vList4"/>
    <dgm:cxn modelId="{B0BFB54E-7784-4991-A3F2-FA4EFF857674}" type="presOf" srcId="{99E4A992-2B8A-40E2-A71C-40966ED20F73}" destId="{6F6FC2A1-F041-4B68-AD00-75468280CADB}" srcOrd="0" destOrd="1" presId="urn:microsoft.com/office/officeart/2005/8/layout/vList4"/>
    <dgm:cxn modelId="{A18EE8B5-826D-41E3-9BF5-EC56B81E4CCB}" srcId="{00259CB5-AAFD-4BF8-AB4B-9171847B6A9E}" destId="{6673F39F-5441-49B0-B9E5-4A0CE8BB8C81}" srcOrd="2" destOrd="0" parTransId="{83232C19-A78B-4B61-9323-27405FF46C28}" sibTransId="{A0167E2B-7BED-4840-BDC8-429A7FE0EC70}"/>
    <dgm:cxn modelId="{8177238C-E156-43C9-A7F4-BADE2FBFAE2B}" type="presOf" srcId="{99E4A992-2B8A-40E2-A71C-40966ED20F73}" destId="{247CF42D-EC95-4092-8041-3097221A63C2}" srcOrd="1" destOrd="1" presId="urn:microsoft.com/office/officeart/2005/8/layout/vList4"/>
    <dgm:cxn modelId="{ECD4EBB3-AD22-4B2D-A1E9-26BCBE4B5F20}" srcId="{387E213F-AFC2-478C-8EA5-66A4B619FECF}" destId="{390D94D0-6D1A-4AE2-85CE-4D53FF72F6B2}" srcOrd="1" destOrd="0" parTransId="{A88E8470-37A9-4A41-8AF2-9B0E3903377D}" sibTransId="{52FC038B-6F3D-43DB-93B1-00F7257B582C}"/>
    <dgm:cxn modelId="{DE07030B-B917-481B-B98B-AE5B68FACE51}" type="presOf" srcId="{00259CB5-AAFD-4BF8-AB4B-9171847B6A9E}" destId="{5289F62A-73C2-40B9-A65D-34EB1DFDCA52}" srcOrd="1" destOrd="0" presId="urn:microsoft.com/office/officeart/2005/8/layout/vList4"/>
    <dgm:cxn modelId="{0FC7C384-97E5-4342-8732-E278AF5421DE}" type="presOf" srcId="{9A53FC1F-55CE-416D-B806-11361C42103B}" destId="{6F6FC2A1-F041-4B68-AD00-75468280CADB}" srcOrd="0" destOrd="2" presId="urn:microsoft.com/office/officeart/2005/8/layout/vList4"/>
    <dgm:cxn modelId="{1C5164C5-E11F-47B9-AC0A-45D336029B7D}" srcId="{00259CB5-AAFD-4BF8-AB4B-9171847B6A9E}" destId="{C31556E7-8E23-4269-BE01-4ABECF5BA881}" srcOrd="1" destOrd="0" parTransId="{4731500C-9695-4682-B072-FDD7A93507F8}" sibTransId="{A136F550-C849-48DC-9B3B-09BD3BB41E94}"/>
    <dgm:cxn modelId="{58DCDFAC-67C1-4138-8E2E-5499BC2F94D2}" type="presOf" srcId="{FA6F7B99-6D9C-4CA8-ABDB-75611A4996F3}" destId="{E1BF0CAF-2EA0-49F2-AC37-32F3CC7E18B9}" srcOrd="0" destOrd="2" presId="urn:microsoft.com/office/officeart/2005/8/layout/vList4"/>
    <dgm:cxn modelId="{05856081-D5AB-4870-AAAF-70591B8E9D00}" srcId="{390D94D0-6D1A-4AE2-85CE-4D53FF72F6B2}" destId="{9A53FC1F-55CE-416D-B806-11361C42103B}" srcOrd="1" destOrd="0" parTransId="{BA72DFDC-1C07-44A9-B32A-5EB39089BD23}" sibTransId="{D214B607-D155-44E6-A6B6-D0699E35E506}"/>
    <dgm:cxn modelId="{CF00A108-4CAE-439E-959D-B8598A0880B7}" srcId="{387E213F-AFC2-478C-8EA5-66A4B619FECF}" destId="{244CB060-2A96-44A0-91D7-568ED4709DD6}" srcOrd="2" destOrd="0" parTransId="{C2920C4B-47F9-4DF9-A1B3-3070D1C43D75}" sibTransId="{B916E46E-C3C4-4DDF-8BFF-282D86EDDA92}"/>
    <dgm:cxn modelId="{FB7257A4-6A6B-4E8A-8507-B706088578F6}" srcId="{244CB060-2A96-44A0-91D7-568ED4709DD6}" destId="{B6855151-9AD3-4F59-AC0E-5DC1D2F6B812}" srcOrd="0" destOrd="0" parTransId="{0D390FF0-C910-4423-8DB2-C6404FD49F78}" sibTransId="{A4AF6778-DCDF-46A6-88F3-387204B1443A}"/>
    <dgm:cxn modelId="{3349852D-C7D7-45DC-9392-CCCB7EE707DD}" type="presOf" srcId="{FA6F7B99-6D9C-4CA8-ABDB-75611A4996F3}" destId="{24903DFE-B735-46A5-9F35-84249506DD31}" srcOrd="1" destOrd="2" presId="urn:microsoft.com/office/officeart/2005/8/layout/vList4"/>
    <dgm:cxn modelId="{B034700A-A26C-4230-AA3B-1C221C3B0A9C}" type="presOf" srcId="{6673F39F-5441-49B0-B9E5-4A0CE8BB8C81}" destId="{DF970052-A6EF-4F85-8705-D217C121CF72}" srcOrd="0" destOrd="3" presId="urn:microsoft.com/office/officeart/2005/8/layout/vList4"/>
    <dgm:cxn modelId="{55846BDE-ADEF-46A0-9271-84BE1FBF026E}" type="presOf" srcId="{244CB060-2A96-44A0-91D7-568ED4709DD6}" destId="{24903DFE-B735-46A5-9F35-84249506DD31}" srcOrd="1" destOrd="0" presId="urn:microsoft.com/office/officeart/2005/8/layout/vList4"/>
    <dgm:cxn modelId="{81854F4E-99BD-4CA2-8349-F5D591403641}" type="presOf" srcId="{387E213F-AFC2-478C-8EA5-66A4B619FECF}" destId="{607D8F5D-0A29-4E65-9A04-3BDC805EF6DC}" srcOrd="0" destOrd="0" presId="urn:microsoft.com/office/officeart/2005/8/layout/vList4"/>
    <dgm:cxn modelId="{122D8DB9-58FA-48A7-8567-F0F8CF395D64}" type="presParOf" srcId="{607D8F5D-0A29-4E65-9A04-3BDC805EF6DC}" destId="{172F49E7-1A1D-4906-B954-B58DECD790CF}" srcOrd="0" destOrd="0" presId="urn:microsoft.com/office/officeart/2005/8/layout/vList4"/>
    <dgm:cxn modelId="{288DD4B1-198C-415B-ADE2-CC3CE8D35F5F}" type="presParOf" srcId="{172F49E7-1A1D-4906-B954-B58DECD790CF}" destId="{DF970052-A6EF-4F85-8705-D217C121CF72}" srcOrd="0" destOrd="0" presId="urn:microsoft.com/office/officeart/2005/8/layout/vList4"/>
    <dgm:cxn modelId="{C86DA173-8DDF-442B-B7EE-1E2A105004F6}" type="presParOf" srcId="{172F49E7-1A1D-4906-B954-B58DECD790CF}" destId="{83663BF3-360D-4113-BD43-501F2DF19B78}" srcOrd="1" destOrd="0" presId="urn:microsoft.com/office/officeart/2005/8/layout/vList4"/>
    <dgm:cxn modelId="{42BFC22E-4F6D-44CE-8075-706CDE5BD131}" type="presParOf" srcId="{172F49E7-1A1D-4906-B954-B58DECD790CF}" destId="{5289F62A-73C2-40B9-A65D-34EB1DFDCA52}" srcOrd="2" destOrd="0" presId="urn:microsoft.com/office/officeart/2005/8/layout/vList4"/>
    <dgm:cxn modelId="{6BA29B95-2F33-4E40-9308-559A82D262EB}" type="presParOf" srcId="{607D8F5D-0A29-4E65-9A04-3BDC805EF6DC}" destId="{DBFD9FC8-D2FB-47A3-918E-4E32ABB78F7A}" srcOrd="1" destOrd="0" presId="urn:microsoft.com/office/officeart/2005/8/layout/vList4"/>
    <dgm:cxn modelId="{0A96D8AA-0D87-47B6-AF25-0E5EA075C267}" type="presParOf" srcId="{607D8F5D-0A29-4E65-9A04-3BDC805EF6DC}" destId="{64F1DD53-2295-4430-90B8-22015BDCE12D}" srcOrd="2" destOrd="0" presId="urn:microsoft.com/office/officeart/2005/8/layout/vList4"/>
    <dgm:cxn modelId="{014C64F5-9FDC-4C50-AA85-423E3278681E}" type="presParOf" srcId="{64F1DD53-2295-4430-90B8-22015BDCE12D}" destId="{6F6FC2A1-F041-4B68-AD00-75468280CADB}" srcOrd="0" destOrd="0" presId="urn:microsoft.com/office/officeart/2005/8/layout/vList4"/>
    <dgm:cxn modelId="{0957DDF7-AB2C-4439-91AA-A3A116705371}" type="presParOf" srcId="{64F1DD53-2295-4430-90B8-22015BDCE12D}" destId="{02BFC843-1C86-43EE-8D1A-8421934D7E7C}" srcOrd="1" destOrd="0" presId="urn:microsoft.com/office/officeart/2005/8/layout/vList4"/>
    <dgm:cxn modelId="{7FEFC3FF-B470-4F60-8A94-CEE5C77C9868}" type="presParOf" srcId="{64F1DD53-2295-4430-90B8-22015BDCE12D}" destId="{247CF42D-EC95-4092-8041-3097221A63C2}" srcOrd="2" destOrd="0" presId="urn:microsoft.com/office/officeart/2005/8/layout/vList4"/>
    <dgm:cxn modelId="{A744B045-01C6-454F-BE78-4D7C138E349A}" type="presParOf" srcId="{607D8F5D-0A29-4E65-9A04-3BDC805EF6DC}" destId="{C779192B-4608-4961-B650-7B20017F36BC}" srcOrd="3" destOrd="0" presId="urn:microsoft.com/office/officeart/2005/8/layout/vList4"/>
    <dgm:cxn modelId="{FFE12586-A174-4B37-82EC-851A96D15AB3}" type="presParOf" srcId="{607D8F5D-0A29-4E65-9A04-3BDC805EF6DC}" destId="{4F1A5597-926A-42CA-B12D-47025E727BFE}" srcOrd="4" destOrd="0" presId="urn:microsoft.com/office/officeart/2005/8/layout/vList4"/>
    <dgm:cxn modelId="{53CC7774-BA96-4BB2-88FF-8F0F3F40D98E}" type="presParOf" srcId="{4F1A5597-926A-42CA-B12D-47025E727BFE}" destId="{E1BF0CAF-2EA0-49F2-AC37-32F3CC7E18B9}" srcOrd="0" destOrd="0" presId="urn:microsoft.com/office/officeart/2005/8/layout/vList4"/>
    <dgm:cxn modelId="{090EA92B-EADA-460D-898B-A325F870FCD2}" type="presParOf" srcId="{4F1A5597-926A-42CA-B12D-47025E727BFE}" destId="{1F9F6C9E-5698-4BE0-9D05-C57EE53C284E}" srcOrd="1" destOrd="0" presId="urn:microsoft.com/office/officeart/2005/8/layout/vList4"/>
    <dgm:cxn modelId="{4C4E012A-2802-48C8-9B4B-D12477D27050}" type="presParOf" srcId="{4F1A5597-926A-42CA-B12D-47025E727BFE}" destId="{24903DFE-B735-46A5-9F35-84249506DD31}"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87E213F-AFC2-478C-8EA5-66A4B619FEC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9D4A9279-0F27-4324-BC9E-B6720D01B83C}">
      <dgm:prSet/>
      <dgm:spPr/>
      <dgm:t>
        <a:bodyPr/>
        <a:lstStyle/>
        <a:p>
          <a:r>
            <a:rPr lang="en-US"/>
            <a:t>Public Procurement</a:t>
          </a:r>
          <a:endParaRPr lang="en-US" dirty="0"/>
        </a:p>
      </dgm:t>
    </dgm:pt>
    <dgm:pt modelId="{8AB83FF9-2581-4CC0-948F-BA54F836A9C5}" type="parTrans" cxnId="{B66449BC-F2D7-4DE0-8550-3656A18E483C}">
      <dgm:prSet/>
      <dgm:spPr/>
      <dgm:t>
        <a:bodyPr/>
        <a:lstStyle/>
        <a:p>
          <a:endParaRPr lang="en-US"/>
        </a:p>
      </dgm:t>
    </dgm:pt>
    <dgm:pt modelId="{2B8339B8-B7AF-4F71-9D51-00955CC92055}" type="sibTrans" cxnId="{B66449BC-F2D7-4DE0-8550-3656A18E483C}">
      <dgm:prSet/>
      <dgm:spPr/>
      <dgm:t>
        <a:bodyPr/>
        <a:lstStyle/>
        <a:p>
          <a:endParaRPr lang="en-US"/>
        </a:p>
      </dgm:t>
    </dgm:pt>
    <dgm:pt modelId="{FE275151-76CF-4C26-9820-0CAB7F751D19}">
      <dgm:prSet/>
      <dgm:spPr/>
      <dgm:t>
        <a:bodyPr/>
        <a:lstStyle/>
        <a:p>
          <a:r>
            <a:rPr lang="en-US" dirty="0"/>
            <a:t>Relaxed norms of public procurement for start-ups to compete against experienced company.</a:t>
          </a:r>
        </a:p>
      </dgm:t>
    </dgm:pt>
    <dgm:pt modelId="{66723D10-5F3E-4188-AC60-25ED391EE280}" type="parTrans" cxnId="{DAA6B8C8-FC56-4149-8FD7-2E60D9EAC2A8}">
      <dgm:prSet/>
      <dgm:spPr/>
      <dgm:t>
        <a:bodyPr/>
        <a:lstStyle/>
        <a:p>
          <a:endParaRPr lang="en-US"/>
        </a:p>
      </dgm:t>
    </dgm:pt>
    <dgm:pt modelId="{BD1E9796-2E3C-4EC1-88F7-147CA46E4168}" type="sibTrans" cxnId="{DAA6B8C8-FC56-4149-8FD7-2E60D9EAC2A8}">
      <dgm:prSet/>
      <dgm:spPr/>
      <dgm:t>
        <a:bodyPr/>
        <a:lstStyle/>
        <a:p>
          <a:endParaRPr lang="en-US"/>
        </a:p>
      </dgm:t>
    </dgm:pt>
    <dgm:pt modelId="{1B359E63-F0E5-4FCE-95E6-B30C72DDA608}">
      <dgm:prSet/>
      <dgm:spPr/>
      <dgm:t>
        <a:bodyPr/>
        <a:lstStyle/>
        <a:p>
          <a:r>
            <a:rPr lang="en-US" dirty="0"/>
            <a:t>Patent</a:t>
          </a:r>
        </a:p>
      </dgm:t>
    </dgm:pt>
    <dgm:pt modelId="{6C3CAEE8-E5E1-43D3-AA58-28DC29A5A506}" type="parTrans" cxnId="{67F8C767-2838-4CE3-BA08-DA6B6E4F1BBA}">
      <dgm:prSet/>
      <dgm:spPr/>
      <dgm:t>
        <a:bodyPr/>
        <a:lstStyle/>
        <a:p>
          <a:endParaRPr lang="en-US"/>
        </a:p>
      </dgm:t>
    </dgm:pt>
    <dgm:pt modelId="{0D285F8F-172C-489E-BB4F-9B9D4320331A}" type="sibTrans" cxnId="{67F8C767-2838-4CE3-BA08-DA6B6E4F1BBA}">
      <dgm:prSet/>
      <dgm:spPr/>
      <dgm:t>
        <a:bodyPr/>
        <a:lstStyle/>
        <a:p>
          <a:endParaRPr lang="en-US"/>
        </a:p>
      </dgm:t>
    </dgm:pt>
    <dgm:pt modelId="{DB405C4B-FE8E-4EB5-AEE9-E503A4F05776}">
      <dgm:prSet/>
      <dgm:spPr/>
      <dgm:t>
        <a:bodyPr/>
        <a:lstStyle/>
        <a:p>
          <a:r>
            <a:rPr lang="en-US" dirty="0"/>
            <a:t>Legal support and fast-tracking of patent examination at lower costs, </a:t>
          </a:r>
        </a:p>
      </dgm:t>
    </dgm:pt>
    <dgm:pt modelId="{72744497-9479-4D3C-BD9E-29F427906CF3}" type="parTrans" cxnId="{DCFFEC8E-ED91-445C-ACD8-E53CCF333BBA}">
      <dgm:prSet/>
      <dgm:spPr/>
      <dgm:t>
        <a:bodyPr/>
        <a:lstStyle/>
        <a:p>
          <a:endParaRPr lang="en-US"/>
        </a:p>
      </dgm:t>
    </dgm:pt>
    <dgm:pt modelId="{6FB58A11-14B7-450D-82DB-5C6F9F407495}" type="sibTrans" cxnId="{DCFFEC8E-ED91-445C-ACD8-E53CCF333BBA}">
      <dgm:prSet/>
      <dgm:spPr/>
      <dgm:t>
        <a:bodyPr/>
        <a:lstStyle/>
        <a:p>
          <a:endParaRPr lang="en-US"/>
        </a:p>
      </dgm:t>
    </dgm:pt>
    <dgm:pt modelId="{CBDE9D18-0390-4404-8F9E-E8B5371C5CAB}">
      <dgm:prSet/>
      <dgm:spPr/>
      <dgm:t>
        <a:bodyPr/>
        <a:lstStyle/>
        <a:p>
          <a:r>
            <a:rPr lang="en-US" dirty="0"/>
            <a:t>80% rebate on application fees.</a:t>
          </a:r>
        </a:p>
      </dgm:t>
    </dgm:pt>
    <dgm:pt modelId="{9D510FF9-3D4F-4EF7-8330-AA5CFDBCB6C5}" type="parTrans" cxnId="{D29D112E-6CBD-4DB0-9F8D-A6DDDC195590}">
      <dgm:prSet/>
      <dgm:spPr/>
      <dgm:t>
        <a:bodyPr/>
        <a:lstStyle/>
        <a:p>
          <a:endParaRPr lang="en-US"/>
        </a:p>
      </dgm:t>
    </dgm:pt>
    <dgm:pt modelId="{77B2DDBA-B016-4D65-9F39-BDDA4E6D80EF}" type="sibTrans" cxnId="{D29D112E-6CBD-4DB0-9F8D-A6DDDC195590}">
      <dgm:prSet/>
      <dgm:spPr/>
      <dgm:t>
        <a:bodyPr/>
        <a:lstStyle/>
        <a:p>
          <a:endParaRPr lang="en-US"/>
        </a:p>
      </dgm:t>
    </dgm:pt>
    <dgm:pt modelId="{9543D2FD-8BBF-425E-92B8-213A715FFA8D}">
      <dgm:prSet/>
      <dgm:spPr/>
      <dgm:t>
        <a:bodyPr/>
        <a:lstStyle/>
        <a:p>
          <a:r>
            <a:rPr lang="en-US" dirty="0"/>
            <a:t>help them commercializing the IPRs</a:t>
          </a:r>
        </a:p>
      </dgm:t>
    </dgm:pt>
    <dgm:pt modelId="{18AE1783-EBEE-4BC4-9D5E-E78F89C9F76D}" type="parTrans" cxnId="{BA3EFFA7-7C38-4A5E-B5D6-563F3621C626}">
      <dgm:prSet/>
      <dgm:spPr/>
      <dgm:t>
        <a:bodyPr/>
        <a:lstStyle/>
        <a:p>
          <a:endParaRPr lang="en-US"/>
        </a:p>
      </dgm:t>
    </dgm:pt>
    <dgm:pt modelId="{120CFDC7-2571-48BC-9CF5-7996128F213D}" type="sibTrans" cxnId="{BA3EFFA7-7C38-4A5E-B5D6-563F3621C626}">
      <dgm:prSet/>
      <dgm:spPr/>
      <dgm:t>
        <a:bodyPr/>
        <a:lstStyle/>
        <a:p>
          <a:endParaRPr lang="en-US"/>
        </a:p>
      </dgm:t>
    </dgm:pt>
    <dgm:pt modelId="{607D8F5D-0A29-4E65-9A04-3BDC805EF6DC}" type="pres">
      <dgm:prSet presAssocID="{387E213F-AFC2-478C-8EA5-66A4B619FECF}" presName="linear" presStyleCnt="0">
        <dgm:presLayoutVars>
          <dgm:dir/>
          <dgm:resizeHandles val="exact"/>
        </dgm:presLayoutVars>
      </dgm:prSet>
      <dgm:spPr/>
    </dgm:pt>
    <dgm:pt modelId="{B755C02C-B240-4583-B2AA-F29A56F8D200}" type="pres">
      <dgm:prSet presAssocID="{9D4A9279-0F27-4324-BC9E-B6720D01B83C}" presName="comp" presStyleCnt="0"/>
      <dgm:spPr/>
    </dgm:pt>
    <dgm:pt modelId="{6F09CE02-96F2-44FF-B383-D1D54DAC4C21}" type="pres">
      <dgm:prSet presAssocID="{9D4A9279-0F27-4324-BC9E-B6720D01B83C}" presName="box" presStyleLbl="node1" presStyleIdx="0" presStyleCnt="2"/>
      <dgm:spPr/>
    </dgm:pt>
    <dgm:pt modelId="{8C44DE08-6954-45CE-BD26-8B39B6744E6C}" type="pres">
      <dgm:prSet presAssocID="{9D4A9279-0F27-4324-BC9E-B6720D01B83C}" presName="img" presStyleLbl="fgImgPlace1" presStyleIdx="0" presStyleCnt="2" custScaleY="71416"/>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58451D4F-6FD7-4AC7-BBD3-7D06CAFAAAA9}" type="pres">
      <dgm:prSet presAssocID="{9D4A9279-0F27-4324-BC9E-B6720D01B83C}" presName="text" presStyleLbl="node1" presStyleIdx="0" presStyleCnt="2">
        <dgm:presLayoutVars>
          <dgm:bulletEnabled val="1"/>
        </dgm:presLayoutVars>
      </dgm:prSet>
      <dgm:spPr/>
    </dgm:pt>
    <dgm:pt modelId="{545BCBB8-310C-41A7-A174-B96F34AAFF6A}" type="pres">
      <dgm:prSet presAssocID="{2B8339B8-B7AF-4F71-9D51-00955CC92055}" presName="spacer" presStyleCnt="0"/>
      <dgm:spPr/>
    </dgm:pt>
    <dgm:pt modelId="{BA9AE733-DF52-4F10-BC8B-D1845F138733}" type="pres">
      <dgm:prSet presAssocID="{1B359E63-F0E5-4FCE-95E6-B30C72DDA608}" presName="comp" presStyleCnt="0"/>
      <dgm:spPr/>
    </dgm:pt>
    <dgm:pt modelId="{566BFB2E-9D0D-469D-94CF-205E8579A603}" type="pres">
      <dgm:prSet presAssocID="{1B359E63-F0E5-4FCE-95E6-B30C72DDA608}" presName="box" presStyleLbl="node1" presStyleIdx="1" presStyleCnt="2"/>
      <dgm:spPr/>
    </dgm:pt>
    <dgm:pt modelId="{2B1C77BF-A8A8-4019-B269-5919D4A921AC}" type="pres">
      <dgm:prSet presAssocID="{1B359E63-F0E5-4FCE-95E6-B30C72DDA608}" presName="img" presStyleLbl="fgImgPlace1" presStyleIdx="1" presStyleCnt="2"/>
      <dgm:spPr>
        <a:blipFill rotWithShape="1">
          <a:blip xmlns:r="http://schemas.openxmlformats.org/officeDocument/2006/relationships" r:embed="rId2"/>
          <a:stretch>
            <a:fillRect/>
          </a:stretch>
        </a:blipFill>
      </dgm:spPr>
    </dgm:pt>
    <dgm:pt modelId="{A97DD882-96CF-44A2-9979-B342DFBC7448}" type="pres">
      <dgm:prSet presAssocID="{1B359E63-F0E5-4FCE-95E6-B30C72DDA608}" presName="text" presStyleLbl="node1" presStyleIdx="1" presStyleCnt="2">
        <dgm:presLayoutVars>
          <dgm:bulletEnabled val="1"/>
        </dgm:presLayoutVars>
      </dgm:prSet>
      <dgm:spPr/>
    </dgm:pt>
  </dgm:ptLst>
  <dgm:cxnLst>
    <dgm:cxn modelId="{BA3EFFA7-7C38-4A5E-B5D6-563F3621C626}" srcId="{1B359E63-F0E5-4FCE-95E6-B30C72DDA608}" destId="{9543D2FD-8BBF-425E-92B8-213A715FFA8D}" srcOrd="2" destOrd="0" parTransId="{18AE1783-EBEE-4BC4-9D5E-E78F89C9F76D}" sibTransId="{120CFDC7-2571-48BC-9CF5-7996128F213D}"/>
    <dgm:cxn modelId="{52E3657E-4CE9-4573-AD42-65A6F63D76BD}" type="presOf" srcId="{CBDE9D18-0390-4404-8F9E-E8B5371C5CAB}" destId="{566BFB2E-9D0D-469D-94CF-205E8579A603}" srcOrd="0" destOrd="2" presId="urn:microsoft.com/office/officeart/2005/8/layout/vList4"/>
    <dgm:cxn modelId="{DCFFEC8E-ED91-445C-ACD8-E53CCF333BBA}" srcId="{1B359E63-F0E5-4FCE-95E6-B30C72DDA608}" destId="{DB405C4B-FE8E-4EB5-AEE9-E503A4F05776}" srcOrd="0" destOrd="0" parTransId="{72744497-9479-4D3C-BD9E-29F427906CF3}" sibTransId="{6FB58A11-14B7-450D-82DB-5C6F9F407495}"/>
    <dgm:cxn modelId="{1EA97201-405F-4D26-9052-69421E2A4AD6}" type="presOf" srcId="{9D4A9279-0F27-4324-BC9E-B6720D01B83C}" destId="{58451D4F-6FD7-4AC7-BBD3-7D06CAFAAAA9}" srcOrd="1" destOrd="0" presId="urn:microsoft.com/office/officeart/2005/8/layout/vList4"/>
    <dgm:cxn modelId="{8CDE567A-06F2-4EFA-BC0D-A2EA056F2AE7}" type="presOf" srcId="{FE275151-76CF-4C26-9820-0CAB7F751D19}" destId="{6F09CE02-96F2-44FF-B383-D1D54DAC4C21}" srcOrd="0" destOrd="1" presId="urn:microsoft.com/office/officeart/2005/8/layout/vList4"/>
    <dgm:cxn modelId="{30FA67D4-CA01-41C1-8308-F501D6CAE7BF}" type="presOf" srcId="{9D4A9279-0F27-4324-BC9E-B6720D01B83C}" destId="{6F09CE02-96F2-44FF-B383-D1D54DAC4C21}" srcOrd="0" destOrd="0" presId="urn:microsoft.com/office/officeart/2005/8/layout/vList4"/>
    <dgm:cxn modelId="{67F8C767-2838-4CE3-BA08-DA6B6E4F1BBA}" srcId="{387E213F-AFC2-478C-8EA5-66A4B619FECF}" destId="{1B359E63-F0E5-4FCE-95E6-B30C72DDA608}" srcOrd="1" destOrd="0" parTransId="{6C3CAEE8-E5E1-43D3-AA58-28DC29A5A506}" sibTransId="{0D285F8F-172C-489E-BB4F-9B9D4320331A}"/>
    <dgm:cxn modelId="{D29D112E-6CBD-4DB0-9F8D-A6DDDC195590}" srcId="{1B359E63-F0E5-4FCE-95E6-B30C72DDA608}" destId="{CBDE9D18-0390-4404-8F9E-E8B5371C5CAB}" srcOrd="1" destOrd="0" parTransId="{9D510FF9-3D4F-4EF7-8330-AA5CFDBCB6C5}" sibTransId="{77B2DDBA-B016-4D65-9F39-BDDA4E6D80EF}"/>
    <dgm:cxn modelId="{8A18B135-57BC-4192-AF60-252DCD25DE1E}" type="presOf" srcId="{DB405C4B-FE8E-4EB5-AEE9-E503A4F05776}" destId="{566BFB2E-9D0D-469D-94CF-205E8579A603}" srcOrd="0" destOrd="1" presId="urn:microsoft.com/office/officeart/2005/8/layout/vList4"/>
    <dgm:cxn modelId="{C0077CFB-60A7-4995-A411-7C5350EECBD4}" type="presOf" srcId="{CBDE9D18-0390-4404-8F9E-E8B5371C5CAB}" destId="{A97DD882-96CF-44A2-9979-B342DFBC7448}" srcOrd="1" destOrd="2" presId="urn:microsoft.com/office/officeart/2005/8/layout/vList4"/>
    <dgm:cxn modelId="{F1D3DE59-68A9-44CA-B559-E1DDC9C1C1DC}" type="presOf" srcId="{9543D2FD-8BBF-425E-92B8-213A715FFA8D}" destId="{566BFB2E-9D0D-469D-94CF-205E8579A603}" srcOrd="0" destOrd="3" presId="urn:microsoft.com/office/officeart/2005/8/layout/vList4"/>
    <dgm:cxn modelId="{BD3159ED-4BA0-465F-9834-00F64CF11A48}" type="presOf" srcId="{FE275151-76CF-4C26-9820-0CAB7F751D19}" destId="{58451D4F-6FD7-4AC7-BBD3-7D06CAFAAAA9}" srcOrd="1" destOrd="1" presId="urn:microsoft.com/office/officeart/2005/8/layout/vList4"/>
    <dgm:cxn modelId="{B66449BC-F2D7-4DE0-8550-3656A18E483C}" srcId="{387E213F-AFC2-478C-8EA5-66A4B619FECF}" destId="{9D4A9279-0F27-4324-BC9E-B6720D01B83C}" srcOrd="0" destOrd="0" parTransId="{8AB83FF9-2581-4CC0-948F-BA54F836A9C5}" sibTransId="{2B8339B8-B7AF-4F71-9D51-00955CC92055}"/>
    <dgm:cxn modelId="{DAA6B8C8-FC56-4149-8FD7-2E60D9EAC2A8}" srcId="{9D4A9279-0F27-4324-BC9E-B6720D01B83C}" destId="{FE275151-76CF-4C26-9820-0CAB7F751D19}" srcOrd="0" destOrd="0" parTransId="{66723D10-5F3E-4188-AC60-25ED391EE280}" sibTransId="{BD1E9796-2E3C-4EC1-88F7-147CA46E4168}"/>
    <dgm:cxn modelId="{40A80A32-025B-4ACF-9C35-034A44C80FC2}" type="presOf" srcId="{DB405C4B-FE8E-4EB5-AEE9-E503A4F05776}" destId="{A97DD882-96CF-44A2-9979-B342DFBC7448}" srcOrd="1" destOrd="1" presId="urn:microsoft.com/office/officeart/2005/8/layout/vList4"/>
    <dgm:cxn modelId="{8AF9E5E7-EB64-46BC-A1EF-7959661974FF}" type="presOf" srcId="{1B359E63-F0E5-4FCE-95E6-B30C72DDA608}" destId="{566BFB2E-9D0D-469D-94CF-205E8579A603}" srcOrd="0" destOrd="0" presId="urn:microsoft.com/office/officeart/2005/8/layout/vList4"/>
    <dgm:cxn modelId="{42C1355E-2E9F-4843-A613-1022D28884A2}" type="presOf" srcId="{9543D2FD-8BBF-425E-92B8-213A715FFA8D}" destId="{A97DD882-96CF-44A2-9979-B342DFBC7448}" srcOrd="1" destOrd="3" presId="urn:microsoft.com/office/officeart/2005/8/layout/vList4"/>
    <dgm:cxn modelId="{4D961A76-BF56-4AA6-92DE-D2BAFA9CC61E}" type="presOf" srcId="{1B359E63-F0E5-4FCE-95E6-B30C72DDA608}" destId="{A97DD882-96CF-44A2-9979-B342DFBC7448}" srcOrd="1" destOrd="0" presId="urn:microsoft.com/office/officeart/2005/8/layout/vList4"/>
    <dgm:cxn modelId="{81854F4E-99BD-4CA2-8349-F5D591403641}" type="presOf" srcId="{387E213F-AFC2-478C-8EA5-66A4B619FECF}" destId="{607D8F5D-0A29-4E65-9A04-3BDC805EF6DC}" srcOrd="0" destOrd="0" presId="urn:microsoft.com/office/officeart/2005/8/layout/vList4"/>
    <dgm:cxn modelId="{926E2F28-1E17-4546-B970-314D5B5CFAC2}" type="presParOf" srcId="{607D8F5D-0A29-4E65-9A04-3BDC805EF6DC}" destId="{B755C02C-B240-4583-B2AA-F29A56F8D200}" srcOrd="0" destOrd="0" presId="urn:microsoft.com/office/officeart/2005/8/layout/vList4"/>
    <dgm:cxn modelId="{1AD477AD-EE3A-4FB1-A6BE-3F0EEC71DAE5}" type="presParOf" srcId="{B755C02C-B240-4583-B2AA-F29A56F8D200}" destId="{6F09CE02-96F2-44FF-B383-D1D54DAC4C21}" srcOrd="0" destOrd="0" presId="urn:microsoft.com/office/officeart/2005/8/layout/vList4"/>
    <dgm:cxn modelId="{89C4F4A4-D962-4D6C-B36D-0669D0D6748E}" type="presParOf" srcId="{B755C02C-B240-4583-B2AA-F29A56F8D200}" destId="{8C44DE08-6954-45CE-BD26-8B39B6744E6C}" srcOrd="1" destOrd="0" presId="urn:microsoft.com/office/officeart/2005/8/layout/vList4"/>
    <dgm:cxn modelId="{39D061B5-57C5-497D-9D43-8B9F444633F2}" type="presParOf" srcId="{B755C02C-B240-4583-B2AA-F29A56F8D200}" destId="{58451D4F-6FD7-4AC7-BBD3-7D06CAFAAAA9}" srcOrd="2" destOrd="0" presId="urn:microsoft.com/office/officeart/2005/8/layout/vList4"/>
    <dgm:cxn modelId="{182A4193-4918-40DC-8676-1F383D5EC863}" type="presParOf" srcId="{607D8F5D-0A29-4E65-9A04-3BDC805EF6DC}" destId="{545BCBB8-310C-41A7-A174-B96F34AAFF6A}" srcOrd="1" destOrd="0" presId="urn:microsoft.com/office/officeart/2005/8/layout/vList4"/>
    <dgm:cxn modelId="{A47090D9-1D66-4C07-84F2-972BDA592C7F}" type="presParOf" srcId="{607D8F5D-0A29-4E65-9A04-3BDC805EF6DC}" destId="{BA9AE733-DF52-4F10-BC8B-D1845F138733}" srcOrd="2" destOrd="0" presId="urn:microsoft.com/office/officeart/2005/8/layout/vList4"/>
    <dgm:cxn modelId="{511721A9-66FA-4B9D-930B-10E312483A84}" type="presParOf" srcId="{BA9AE733-DF52-4F10-BC8B-D1845F138733}" destId="{566BFB2E-9D0D-469D-94CF-205E8579A603}" srcOrd="0" destOrd="0" presId="urn:microsoft.com/office/officeart/2005/8/layout/vList4"/>
    <dgm:cxn modelId="{B725AB81-DC70-47AB-A75E-D5ED663B65F8}" type="presParOf" srcId="{BA9AE733-DF52-4F10-BC8B-D1845F138733}" destId="{2B1C77BF-A8A8-4019-B269-5919D4A921AC}" srcOrd="1" destOrd="0" presId="urn:microsoft.com/office/officeart/2005/8/layout/vList4"/>
    <dgm:cxn modelId="{E92FD119-D780-4822-8058-CC437B961BEF}" type="presParOf" srcId="{BA9AE733-DF52-4F10-BC8B-D1845F138733}" destId="{A97DD882-96CF-44A2-9979-B342DFBC744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F41F5E7-849A-4CC2-80C0-D12ACEABCBB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E127DD6-B80A-40B6-A329-BF179EFECF7C}">
      <dgm:prSet phldrT="[Text]"/>
      <dgm:spPr/>
      <dgm:t>
        <a:bodyPr/>
        <a:lstStyle/>
        <a:p>
          <a:r>
            <a:rPr lang="en-US" dirty="0"/>
            <a:t>Innovation </a:t>
          </a:r>
        </a:p>
      </dgm:t>
    </dgm:pt>
    <dgm:pt modelId="{FF1E8E7A-5A66-4B97-9ABB-D9B79A902F14}" type="parTrans" cxnId="{0BD4D236-0FBF-4070-AB2B-AA1C74AA7C5E}">
      <dgm:prSet/>
      <dgm:spPr/>
      <dgm:t>
        <a:bodyPr/>
        <a:lstStyle/>
        <a:p>
          <a:endParaRPr lang="en-US"/>
        </a:p>
      </dgm:t>
    </dgm:pt>
    <dgm:pt modelId="{013D07C5-A341-48B0-A8C9-424AEF573D21}" type="sibTrans" cxnId="{0BD4D236-0FBF-4070-AB2B-AA1C74AA7C5E}">
      <dgm:prSet/>
      <dgm:spPr/>
      <dgm:t>
        <a:bodyPr/>
        <a:lstStyle/>
        <a:p>
          <a:endParaRPr lang="en-US"/>
        </a:p>
      </dgm:t>
    </dgm:pt>
    <dgm:pt modelId="{BA57FD16-F0A6-4F0B-BEF4-BD9BB3DA0C9F}">
      <dgm:prSet phldrT="[Text]"/>
      <dgm:spPr/>
      <dgm:t>
        <a:bodyPr/>
        <a:lstStyle/>
        <a:p>
          <a:r>
            <a:rPr lang="en-US" dirty="0"/>
            <a:t>ATAL centers</a:t>
          </a:r>
        </a:p>
      </dgm:t>
    </dgm:pt>
    <dgm:pt modelId="{E1EADE76-B4D3-4A57-902A-39058A7C8EF5}" type="parTrans" cxnId="{D364D613-F2A5-42DC-8A7A-E830982822C7}">
      <dgm:prSet/>
      <dgm:spPr/>
      <dgm:t>
        <a:bodyPr/>
        <a:lstStyle/>
        <a:p>
          <a:endParaRPr lang="en-US"/>
        </a:p>
      </dgm:t>
    </dgm:pt>
    <dgm:pt modelId="{D6C07F88-949F-49EA-9D9F-E544772D2947}" type="sibTrans" cxnId="{D364D613-F2A5-42DC-8A7A-E830982822C7}">
      <dgm:prSet/>
      <dgm:spPr/>
      <dgm:t>
        <a:bodyPr/>
        <a:lstStyle/>
        <a:p>
          <a:endParaRPr lang="en-US"/>
        </a:p>
      </dgm:t>
    </dgm:pt>
    <dgm:pt modelId="{5621846E-CDD0-4CC6-B48D-B651B1C227DB}">
      <dgm:prSet phldrT="[Text]"/>
      <dgm:spPr/>
      <dgm:t>
        <a:bodyPr/>
        <a:lstStyle/>
        <a:p>
          <a:r>
            <a:rPr lang="en-US" dirty="0"/>
            <a:t>Incubation</a:t>
          </a:r>
        </a:p>
      </dgm:t>
    </dgm:pt>
    <dgm:pt modelId="{358DDE4C-FFB3-4D0E-A91B-C292F465AD92}" type="parTrans" cxnId="{DDE62B11-EC2A-426B-9640-ABBB60DF2BC5}">
      <dgm:prSet/>
      <dgm:spPr/>
      <dgm:t>
        <a:bodyPr/>
        <a:lstStyle/>
        <a:p>
          <a:endParaRPr lang="en-US"/>
        </a:p>
      </dgm:t>
    </dgm:pt>
    <dgm:pt modelId="{03FF09D5-3F87-440C-A1FD-8049A5C14959}" type="sibTrans" cxnId="{DDE62B11-EC2A-426B-9640-ABBB60DF2BC5}">
      <dgm:prSet/>
      <dgm:spPr/>
      <dgm:t>
        <a:bodyPr/>
        <a:lstStyle/>
        <a:p>
          <a:endParaRPr lang="en-US"/>
        </a:p>
      </dgm:t>
    </dgm:pt>
    <dgm:pt modelId="{AACB8322-DBD9-43C8-A516-60276B3AC287}">
      <dgm:prSet phldrT="[Text]"/>
      <dgm:spPr/>
      <dgm:t>
        <a:bodyPr/>
        <a:lstStyle/>
        <a:p>
          <a:r>
            <a:rPr lang="en-US" dirty="0"/>
            <a:t>Self Employment and Talent </a:t>
          </a:r>
          <a:r>
            <a:rPr lang="en-US" dirty="0" err="1"/>
            <a:t>Utilisation</a:t>
          </a:r>
          <a:r>
            <a:rPr lang="en-US" dirty="0"/>
            <a:t> (SETU) </a:t>
          </a:r>
        </a:p>
      </dgm:t>
    </dgm:pt>
    <dgm:pt modelId="{94873E4C-3356-435C-8169-D84FFF15E0BF}" type="parTrans" cxnId="{17EC7C5C-ABB0-4830-9C68-A412F16D5DB8}">
      <dgm:prSet/>
      <dgm:spPr/>
      <dgm:t>
        <a:bodyPr/>
        <a:lstStyle/>
        <a:p>
          <a:endParaRPr lang="en-US"/>
        </a:p>
      </dgm:t>
    </dgm:pt>
    <dgm:pt modelId="{EE3D75C4-021F-4AB5-8D84-844FC6F41D3E}" type="sibTrans" cxnId="{17EC7C5C-ABB0-4830-9C68-A412F16D5DB8}">
      <dgm:prSet/>
      <dgm:spPr/>
      <dgm:t>
        <a:bodyPr/>
        <a:lstStyle/>
        <a:p>
          <a:endParaRPr lang="en-US"/>
        </a:p>
      </dgm:t>
    </dgm:pt>
    <dgm:pt modelId="{E93A6163-D38E-49B9-88C6-433746AFB00F}">
      <dgm:prSet phldrT="[Text]"/>
      <dgm:spPr/>
      <dgm:t>
        <a:bodyPr/>
        <a:lstStyle/>
        <a:p>
          <a:r>
            <a:rPr lang="en-US" dirty="0"/>
            <a:t>School competition</a:t>
          </a:r>
        </a:p>
      </dgm:t>
    </dgm:pt>
    <dgm:pt modelId="{31343EE7-361F-43F5-89BC-E6D65C2FB007}" type="parTrans" cxnId="{CA1616E8-2533-433C-B5D2-2F069FB0B323}">
      <dgm:prSet/>
      <dgm:spPr/>
      <dgm:t>
        <a:bodyPr/>
        <a:lstStyle/>
        <a:p>
          <a:endParaRPr lang="en-US"/>
        </a:p>
      </dgm:t>
    </dgm:pt>
    <dgm:pt modelId="{84243D3B-8F79-4BAD-B73E-6163A7FFFB8E}" type="sibTrans" cxnId="{CA1616E8-2533-433C-B5D2-2F069FB0B323}">
      <dgm:prSet/>
      <dgm:spPr/>
      <dgm:t>
        <a:bodyPr/>
        <a:lstStyle/>
        <a:p>
          <a:endParaRPr lang="en-US"/>
        </a:p>
      </dgm:t>
    </dgm:pt>
    <dgm:pt modelId="{0AE12844-C7E7-44CF-993C-50D9631D77BA}" type="pres">
      <dgm:prSet presAssocID="{3F41F5E7-849A-4CC2-80C0-D12ACEABCBBE}" presName="Name0" presStyleCnt="0">
        <dgm:presLayoutVars>
          <dgm:dir/>
          <dgm:resizeHandles val="exact"/>
        </dgm:presLayoutVars>
      </dgm:prSet>
      <dgm:spPr/>
    </dgm:pt>
    <dgm:pt modelId="{CA287FDE-ECA0-4DCC-A77F-E94C53FA1B52}" type="pres">
      <dgm:prSet presAssocID="{4E127DD6-B80A-40B6-A329-BF179EFECF7C}" presName="node" presStyleLbl="node1" presStyleIdx="0" presStyleCnt="2">
        <dgm:presLayoutVars>
          <dgm:bulletEnabled val="1"/>
        </dgm:presLayoutVars>
      </dgm:prSet>
      <dgm:spPr/>
    </dgm:pt>
    <dgm:pt modelId="{676B2F9B-1012-4DD8-825B-AD04AAEEFC3A}" type="pres">
      <dgm:prSet presAssocID="{013D07C5-A341-48B0-A8C9-424AEF573D21}" presName="sibTrans" presStyleLbl="sibTrans2D1" presStyleIdx="0" presStyleCnt="1"/>
      <dgm:spPr/>
    </dgm:pt>
    <dgm:pt modelId="{DB70E79C-7E6F-45B5-8997-FE2063FF3FAA}" type="pres">
      <dgm:prSet presAssocID="{013D07C5-A341-48B0-A8C9-424AEF573D21}" presName="connectorText" presStyleLbl="sibTrans2D1" presStyleIdx="0" presStyleCnt="1"/>
      <dgm:spPr/>
    </dgm:pt>
    <dgm:pt modelId="{7CB79770-7D48-42E5-B74F-190CFCB9E16D}" type="pres">
      <dgm:prSet presAssocID="{5621846E-CDD0-4CC6-B48D-B651B1C227DB}" presName="node" presStyleLbl="node1" presStyleIdx="1" presStyleCnt="2">
        <dgm:presLayoutVars>
          <dgm:bulletEnabled val="1"/>
        </dgm:presLayoutVars>
      </dgm:prSet>
      <dgm:spPr/>
    </dgm:pt>
  </dgm:ptLst>
  <dgm:cxnLst>
    <dgm:cxn modelId="{17EC7C5C-ABB0-4830-9C68-A412F16D5DB8}" srcId="{5621846E-CDD0-4CC6-B48D-B651B1C227DB}" destId="{AACB8322-DBD9-43C8-A516-60276B3AC287}" srcOrd="0" destOrd="0" parTransId="{94873E4C-3356-435C-8169-D84FFF15E0BF}" sibTransId="{EE3D75C4-021F-4AB5-8D84-844FC6F41D3E}"/>
    <dgm:cxn modelId="{58D87521-7258-489B-B087-493D0A74BB58}" type="presOf" srcId="{E93A6163-D38E-49B9-88C6-433746AFB00F}" destId="{CA287FDE-ECA0-4DCC-A77F-E94C53FA1B52}" srcOrd="0" destOrd="2" presId="urn:microsoft.com/office/officeart/2005/8/layout/process1"/>
    <dgm:cxn modelId="{0BD4D236-0FBF-4070-AB2B-AA1C74AA7C5E}" srcId="{3F41F5E7-849A-4CC2-80C0-D12ACEABCBBE}" destId="{4E127DD6-B80A-40B6-A329-BF179EFECF7C}" srcOrd="0" destOrd="0" parTransId="{FF1E8E7A-5A66-4B97-9ABB-D9B79A902F14}" sibTransId="{013D07C5-A341-48B0-A8C9-424AEF573D21}"/>
    <dgm:cxn modelId="{635AC76A-8492-449C-97DC-266B169BABF9}" type="presOf" srcId="{3F41F5E7-849A-4CC2-80C0-D12ACEABCBBE}" destId="{0AE12844-C7E7-44CF-993C-50D9631D77BA}" srcOrd="0" destOrd="0" presId="urn:microsoft.com/office/officeart/2005/8/layout/process1"/>
    <dgm:cxn modelId="{A0D826C7-64BE-473B-BF70-520F4CD346EF}" type="presOf" srcId="{AACB8322-DBD9-43C8-A516-60276B3AC287}" destId="{7CB79770-7D48-42E5-B74F-190CFCB9E16D}" srcOrd="0" destOrd="1" presId="urn:microsoft.com/office/officeart/2005/8/layout/process1"/>
    <dgm:cxn modelId="{4B6228D5-C0B7-4C8B-BDD8-5261C514108C}" type="presOf" srcId="{BA57FD16-F0A6-4F0B-BEF4-BD9BB3DA0C9F}" destId="{CA287FDE-ECA0-4DCC-A77F-E94C53FA1B52}" srcOrd="0" destOrd="1" presId="urn:microsoft.com/office/officeart/2005/8/layout/process1"/>
    <dgm:cxn modelId="{2507C74F-349F-4113-BA45-BF771454C083}" type="presOf" srcId="{013D07C5-A341-48B0-A8C9-424AEF573D21}" destId="{676B2F9B-1012-4DD8-825B-AD04AAEEFC3A}" srcOrd="0" destOrd="0" presId="urn:microsoft.com/office/officeart/2005/8/layout/process1"/>
    <dgm:cxn modelId="{D364D613-F2A5-42DC-8A7A-E830982822C7}" srcId="{4E127DD6-B80A-40B6-A329-BF179EFECF7C}" destId="{BA57FD16-F0A6-4F0B-BEF4-BD9BB3DA0C9F}" srcOrd="0" destOrd="0" parTransId="{E1EADE76-B4D3-4A57-902A-39058A7C8EF5}" sibTransId="{D6C07F88-949F-49EA-9D9F-E544772D2947}"/>
    <dgm:cxn modelId="{05663AF4-F137-449A-91D4-218AC2AC4558}" type="presOf" srcId="{013D07C5-A341-48B0-A8C9-424AEF573D21}" destId="{DB70E79C-7E6F-45B5-8997-FE2063FF3FAA}" srcOrd="1" destOrd="0" presId="urn:microsoft.com/office/officeart/2005/8/layout/process1"/>
    <dgm:cxn modelId="{DDE62B11-EC2A-426B-9640-ABBB60DF2BC5}" srcId="{3F41F5E7-849A-4CC2-80C0-D12ACEABCBBE}" destId="{5621846E-CDD0-4CC6-B48D-B651B1C227DB}" srcOrd="1" destOrd="0" parTransId="{358DDE4C-FFB3-4D0E-A91B-C292F465AD92}" sibTransId="{03FF09D5-3F87-440C-A1FD-8049A5C14959}"/>
    <dgm:cxn modelId="{CA1616E8-2533-433C-B5D2-2F069FB0B323}" srcId="{4E127DD6-B80A-40B6-A329-BF179EFECF7C}" destId="{E93A6163-D38E-49B9-88C6-433746AFB00F}" srcOrd="1" destOrd="0" parTransId="{31343EE7-361F-43F5-89BC-E6D65C2FB007}" sibTransId="{84243D3B-8F79-4BAD-B73E-6163A7FFFB8E}"/>
    <dgm:cxn modelId="{D5241050-1E02-4365-BD11-9028341AF089}" type="presOf" srcId="{5621846E-CDD0-4CC6-B48D-B651B1C227DB}" destId="{7CB79770-7D48-42E5-B74F-190CFCB9E16D}" srcOrd="0" destOrd="0" presId="urn:microsoft.com/office/officeart/2005/8/layout/process1"/>
    <dgm:cxn modelId="{F5331E2F-F3D7-4BC5-BEFA-348A77FA0E36}" type="presOf" srcId="{4E127DD6-B80A-40B6-A329-BF179EFECF7C}" destId="{CA287FDE-ECA0-4DCC-A77F-E94C53FA1B52}" srcOrd="0" destOrd="0" presId="urn:microsoft.com/office/officeart/2005/8/layout/process1"/>
    <dgm:cxn modelId="{8132848B-823F-4018-8B0F-7A5DD0F5981E}" type="presParOf" srcId="{0AE12844-C7E7-44CF-993C-50D9631D77BA}" destId="{CA287FDE-ECA0-4DCC-A77F-E94C53FA1B52}" srcOrd="0" destOrd="0" presId="urn:microsoft.com/office/officeart/2005/8/layout/process1"/>
    <dgm:cxn modelId="{8C7A893E-D10B-436C-B8EE-54D6DC506CB8}" type="presParOf" srcId="{0AE12844-C7E7-44CF-993C-50D9631D77BA}" destId="{676B2F9B-1012-4DD8-825B-AD04AAEEFC3A}" srcOrd="1" destOrd="0" presId="urn:microsoft.com/office/officeart/2005/8/layout/process1"/>
    <dgm:cxn modelId="{B0531676-E786-4181-B922-25AF330F9D4A}" type="presParOf" srcId="{676B2F9B-1012-4DD8-825B-AD04AAEEFC3A}" destId="{DB70E79C-7E6F-45B5-8997-FE2063FF3FAA}" srcOrd="0" destOrd="0" presId="urn:microsoft.com/office/officeart/2005/8/layout/process1"/>
    <dgm:cxn modelId="{7B5509B2-933D-4B64-8EBB-8F03593201AA}" type="presParOf" srcId="{0AE12844-C7E7-44CF-993C-50D9631D77BA}" destId="{7CB79770-7D48-42E5-B74F-190CFCB9E16D}"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C4C0349-2937-41B7-8DB7-8DF3DF3C5B68}"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E9F759D7-9197-479E-850C-69994C957010}">
      <dgm:prSet phldrT="[Text]"/>
      <dgm:spPr/>
      <dgm:t>
        <a:bodyPr/>
        <a:lstStyle/>
        <a:p>
          <a:r>
            <a:rPr lang="en-US" dirty="0"/>
            <a:t>DIPP / Commerce</a:t>
          </a:r>
        </a:p>
      </dgm:t>
    </dgm:pt>
    <dgm:pt modelId="{13AA86C6-EFD1-4218-82CA-7B2A3A3E1FD1}" type="parTrans" cxnId="{083C12B0-3939-4BEC-9523-732F243546BB}">
      <dgm:prSet/>
      <dgm:spPr/>
      <dgm:t>
        <a:bodyPr/>
        <a:lstStyle/>
        <a:p>
          <a:endParaRPr lang="en-US"/>
        </a:p>
      </dgm:t>
    </dgm:pt>
    <dgm:pt modelId="{19928756-6FAF-4CA2-8C5E-04A9A467805D}" type="sibTrans" cxnId="{083C12B0-3939-4BEC-9523-732F243546BB}">
      <dgm:prSet/>
      <dgm:spPr/>
      <dgm:t>
        <a:bodyPr/>
        <a:lstStyle/>
        <a:p>
          <a:endParaRPr lang="en-US"/>
        </a:p>
      </dgm:t>
    </dgm:pt>
    <dgm:pt modelId="{CB801B08-AD44-4866-8D01-17CFA5D7965B}">
      <dgm:prSet phldrT="[Text]"/>
      <dgm:spPr/>
      <dgm:t>
        <a:bodyPr/>
        <a:lstStyle/>
        <a:p>
          <a:r>
            <a:rPr lang="en-US" dirty="0"/>
            <a:t>Patent, Design, Trademark, GI (Chronologically)</a:t>
          </a:r>
        </a:p>
      </dgm:t>
    </dgm:pt>
    <dgm:pt modelId="{D56DBF47-E58C-4F84-8397-615F4C2F2A32}" type="parTrans" cxnId="{666CBF23-1524-45A5-A9B4-FD80D00F0A6F}">
      <dgm:prSet/>
      <dgm:spPr/>
      <dgm:t>
        <a:bodyPr/>
        <a:lstStyle/>
        <a:p>
          <a:endParaRPr lang="en-US"/>
        </a:p>
      </dgm:t>
    </dgm:pt>
    <dgm:pt modelId="{ED6FDF93-CA3C-4797-BD5D-41F1C6203FA8}" type="sibTrans" cxnId="{666CBF23-1524-45A5-A9B4-FD80D00F0A6F}">
      <dgm:prSet/>
      <dgm:spPr/>
      <dgm:t>
        <a:bodyPr/>
        <a:lstStyle/>
        <a:p>
          <a:endParaRPr lang="en-US"/>
        </a:p>
      </dgm:t>
    </dgm:pt>
    <dgm:pt modelId="{6BDE1261-4952-452E-AF4B-922884B6B6C7}">
      <dgm:prSet phldrT="[Text]"/>
      <dgm:spPr/>
      <dgm:t>
        <a:bodyPr/>
        <a:lstStyle/>
        <a:p>
          <a:r>
            <a:rPr lang="en-US" dirty="0"/>
            <a:t>Department  High Edu.  / HRD</a:t>
          </a:r>
        </a:p>
      </dgm:t>
    </dgm:pt>
    <dgm:pt modelId="{41C0F7D3-7BFD-498A-B685-B69DB3B5FE2D}" type="parTrans" cxnId="{24339202-7237-4D29-9CDF-C6C5CE32D726}">
      <dgm:prSet/>
      <dgm:spPr/>
      <dgm:t>
        <a:bodyPr/>
        <a:lstStyle/>
        <a:p>
          <a:endParaRPr lang="en-US"/>
        </a:p>
      </dgm:t>
    </dgm:pt>
    <dgm:pt modelId="{C6D16FF5-5584-4486-A70D-77D5C018F790}" type="sibTrans" cxnId="{24339202-7237-4D29-9CDF-C6C5CE32D726}">
      <dgm:prSet/>
      <dgm:spPr/>
      <dgm:t>
        <a:bodyPr/>
        <a:lstStyle/>
        <a:p>
          <a:endParaRPr lang="en-US"/>
        </a:p>
      </dgm:t>
    </dgm:pt>
    <dgm:pt modelId="{0682147F-61C4-4770-AE0C-C53A7E769A48}">
      <dgm:prSet phldrT="[Text]"/>
      <dgm:spPr/>
      <dgm:t>
        <a:bodyPr/>
        <a:lstStyle/>
        <a:p>
          <a:r>
            <a:rPr lang="en-US" dirty="0"/>
            <a:t>Copyright Act 1957 </a:t>
          </a:r>
        </a:p>
      </dgm:t>
    </dgm:pt>
    <dgm:pt modelId="{93881045-DFF1-4D0B-ABEF-DF54FCBDF532}" type="parTrans" cxnId="{215D70F0-9967-4A2E-BC6C-8802FC882F40}">
      <dgm:prSet/>
      <dgm:spPr/>
      <dgm:t>
        <a:bodyPr/>
        <a:lstStyle/>
        <a:p>
          <a:endParaRPr lang="en-US"/>
        </a:p>
      </dgm:t>
    </dgm:pt>
    <dgm:pt modelId="{5B74EB97-CD19-4FB6-97A2-322366A02FDF}" type="sibTrans" cxnId="{215D70F0-9967-4A2E-BC6C-8802FC882F40}">
      <dgm:prSet/>
      <dgm:spPr/>
      <dgm:t>
        <a:bodyPr/>
        <a:lstStyle/>
        <a:p>
          <a:endParaRPr lang="en-US"/>
        </a:p>
      </dgm:t>
    </dgm:pt>
    <dgm:pt modelId="{F8C30217-A64E-42A5-91F5-4A73B151244C}">
      <dgm:prSet phldrT="[Text]"/>
      <dgm:spPr/>
      <dgm:t>
        <a:bodyPr/>
        <a:lstStyle/>
        <a:p>
          <a:r>
            <a:rPr lang="en-US" dirty="0"/>
            <a:t>Transistor, Integrated circuit etc.</a:t>
          </a:r>
        </a:p>
      </dgm:t>
    </dgm:pt>
    <dgm:pt modelId="{C03F91D0-D0B1-4020-B9A5-44EF3D93826C}" type="parTrans" cxnId="{4EC00822-A92B-4F54-929E-C2B9BCFB9E8F}">
      <dgm:prSet/>
      <dgm:spPr/>
      <dgm:t>
        <a:bodyPr/>
        <a:lstStyle/>
        <a:p>
          <a:endParaRPr lang="en-US"/>
        </a:p>
      </dgm:t>
    </dgm:pt>
    <dgm:pt modelId="{0753D32F-A205-4852-BAE0-7DC52210F95C}" type="sibTrans" cxnId="{4EC00822-A92B-4F54-929E-C2B9BCFB9E8F}">
      <dgm:prSet/>
      <dgm:spPr/>
      <dgm:t>
        <a:bodyPr/>
        <a:lstStyle/>
        <a:p>
          <a:endParaRPr lang="en-US"/>
        </a:p>
      </dgm:t>
    </dgm:pt>
    <dgm:pt modelId="{5C0EDD80-84DE-4E51-92E6-5E9DCAA5E728}">
      <dgm:prSet phldrT="[Text]"/>
      <dgm:spPr/>
      <dgm:t>
        <a:bodyPr/>
        <a:lstStyle/>
        <a:p>
          <a:r>
            <a:rPr lang="en-US" dirty="0"/>
            <a:t>Department  IT</a:t>
          </a:r>
        </a:p>
      </dgm:t>
    </dgm:pt>
    <dgm:pt modelId="{997C26B4-8E4D-4027-A84D-2480F7D7058A}" type="parTrans" cxnId="{239207F2-9E67-44D5-A662-9AB5109180B8}">
      <dgm:prSet/>
      <dgm:spPr/>
      <dgm:t>
        <a:bodyPr/>
        <a:lstStyle/>
        <a:p>
          <a:endParaRPr lang="en-US"/>
        </a:p>
      </dgm:t>
    </dgm:pt>
    <dgm:pt modelId="{B200C4C7-E6D5-40A9-A24F-8EE4C3637054}" type="sibTrans" cxnId="{239207F2-9E67-44D5-A662-9AB5109180B8}">
      <dgm:prSet/>
      <dgm:spPr/>
      <dgm:t>
        <a:bodyPr/>
        <a:lstStyle/>
        <a:p>
          <a:endParaRPr lang="en-US"/>
        </a:p>
      </dgm:t>
    </dgm:pt>
    <dgm:pt modelId="{BD95800A-FE96-45AC-A83A-21EFE032EF76}">
      <dgm:prSet phldrT="[Text]"/>
      <dgm:spPr/>
      <dgm:t>
        <a:bodyPr/>
        <a:lstStyle/>
        <a:p>
          <a:r>
            <a:rPr lang="en-US" dirty="0"/>
            <a:t>Department Agri.</a:t>
          </a:r>
        </a:p>
      </dgm:t>
    </dgm:pt>
    <dgm:pt modelId="{4FCD2EE8-17AC-4C52-B203-EB3B53961662}" type="parTrans" cxnId="{ED996DE6-7F04-4C7C-9FF4-0DF88C5A04F9}">
      <dgm:prSet/>
      <dgm:spPr/>
      <dgm:t>
        <a:bodyPr/>
        <a:lstStyle/>
        <a:p>
          <a:endParaRPr lang="en-US"/>
        </a:p>
      </dgm:t>
    </dgm:pt>
    <dgm:pt modelId="{403CFF7B-9EEE-49B6-986A-5A8A26BDAABC}" type="sibTrans" cxnId="{ED996DE6-7F04-4C7C-9FF4-0DF88C5A04F9}">
      <dgm:prSet/>
      <dgm:spPr/>
      <dgm:t>
        <a:bodyPr/>
        <a:lstStyle/>
        <a:p>
          <a:endParaRPr lang="en-US"/>
        </a:p>
      </dgm:t>
    </dgm:pt>
    <dgm:pt modelId="{2EC3F511-193D-4EDB-975E-0C509DFBE65F}">
      <dgm:prSet phldrT="[Text]"/>
      <dgm:spPr/>
      <dgm:t>
        <a:bodyPr/>
        <a:lstStyle/>
        <a:p>
          <a:r>
            <a:rPr lang="en-US" dirty="0"/>
            <a:t>Plant varieties</a:t>
          </a:r>
        </a:p>
      </dgm:t>
    </dgm:pt>
    <dgm:pt modelId="{BB367A5C-96F2-4409-A574-3B80DAB5B1D9}" type="parTrans" cxnId="{1DA148F4-117D-45B3-BE25-FC925A7874BF}">
      <dgm:prSet/>
      <dgm:spPr/>
      <dgm:t>
        <a:bodyPr/>
        <a:lstStyle/>
        <a:p>
          <a:endParaRPr lang="en-US"/>
        </a:p>
      </dgm:t>
    </dgm:pt>
    <dgm:pt modelId="{26FEF497-19B6-4456-959F-0FD3AF9BBAF5}" type="sibTrans" cxnId="{1DA148F4-117D-45B3-BE25-FC925A7874BF}">
      <dgm:prSet/>
      <dgm:spPr/>
      <dgm:t>
        <a:bodyPr/>
        <a:lstStyle/>
        <a:p>
          <a:endParaRPr lang="en-US"/>
        </a:p>
      </dgm:t>
    </dgm:pt>
    <dgm:pt modelId="{A2F47285-8DBA-4082-A23B-A53FE9B8E0D0}" type="pres">
      <dgm:prSet presAssocID="{CC4C0349-2937-41B7-8DB7-8DF3DF3C5B68}" presName="linear" presStyleCnt="0">
        <dgm:presLayoutVars>
          <dgm:animLvl val="lvl"/>
          <dgm:resizeHandles val="exact"/>
        </dgm:presLayoutVars>
      </dgm:prSet>
      <dgm:spPr/>
    </dgm:pt>
    <dgm:pt modelId="{38C53CB7-A14A-4533-9B6F-5D76D97CBE1B}" type="pres">
      <dgm:prSet presAssocID="{E9F759D7-9197-479E-850C-69994C957010}" presName="parentText" presStyleLbl="node1" presStyleIdx="0" presStyleCnt="4">
        <dgm:presLayoutVars>
          <dgm:chMax val="0"/>
          <dgm:bulletEnabled val="1"/>
        </dgm:presLayoutVars>
      </dgm:prSet>
      <dgm:spPr/>
    </dgm:pt>
    <dgm:pt modelId="{3B6B84EC-F1AA-41D7-BED4-C890006AE955}" type="pres">
      <dgm:prSet presAssocID="{E9F759D7-9197-479E-850C-69994C957010}" presName="childText" presStyleLbl="revTx" presStyleIdx="0" presStyleCnt="4">
        <dgm:presLayoutVars>
          <dgm:bulletEnabled val="1"/>
        </dgm:presLayoutVars>
      </dgm:prSet>
      <dgm:spPr/>
    </dgm:pt>
    <dgm:pt modelId="{89AC640C-E281-491C-9C77-0A0CC60FAFC3}" type="pres">
      <dgm:prSet presAssocID="{6BDE1261-4952-452E-AF4B-922884B6B6C7}" presName="parentText" presStyleLbl="node1" presStyleIdx="1" presStyleCnt="4">
        <dgm:presLayoutVars>
          <dgm:chMax val="0"/>
          <dgm:bulletEnabled val="1"/>
        </dgm:presLayoutVars>
      </dgm:prSet>
      <dgm:spPr/>
    </dgm:pt>
    <dgm:pt modelId="{899B2E7F-4C7E-4981-ADB4-78C9C3B906A9}" type="pres">
      <dgm:prSet presAssocID="{6BDE1261-4952-452E-AF4B-922884B6B6C7}" presName="childText" presStyleLbl="revTx" presStyleIdx="1" presStyleCnt="4">
        <dgm:presLayoutVars>
          <dgm:bulletEnabled val="1"/>
        </dgm:presLayoutVars>
      </dgm:prSet>
      <dgm:spPr/>
    </dgm:pt>
    <dgm:pt modelId="{E9B5B8D8-A858-44B3-AF27-4B7FF28FBE2B}" type="pres">
      <dgm:prSet presAssocID="{5C0EDD80-84DE-4E51-92E6-5E9DCAA5E728}" presName="parentText" presStyleLbl="node1" presStyleIdx="2" presStyleCnt="4">
        <dgm:presLayoutVars>
          <dgm:chMax val="0"/>
          <dgm:bulletEnabled val="1"/>
        </dgm:presLayoutVars>
      </dgm:prSet>
      <dgm:spPr/>
    </dgm:pt>
    <dgm:pt modelId="{4354CC7F-7C7A-4424-A1AE-B4CC866B239C}" type="pres">
      <dgm:prSet presAssocID="{5C0EDD80-84DE-4E51-92E6-5E9DCAA5E728}" presName="childText" presStyleLbl="revTx" presStyleIdx="2" presStyleCnt="4">
        <dgm:presLayoutVars>
          <dgm:bulletEnabled val="1"/>
        </dgm:presLayoutVars>
      </dgm:prSet>
      <dgm:spPr/>
    </dgm:pt>
    <dgm:pt modelId="{5D5D7FD2-0E18-4E8C-838A-E232A2CC9FA6}" type="pres">
      <dgm:prSet presAssocID="{BD95800A-FE96-45AC-A83A-21EFE032EF76}" presName="parentText" presStyleLbl="node1" presStyleIdx="3" presStyleCnt="4">
        <dgm:presLayoutVars>
          <dgm:chMax val="0"/>
          <dgm:bulletEnabled val="1"/>
        </dgm:presLayoutVars>
      </dgm:prSet>
      <dgm:spPr/>
    </dgm:pt>
    <dgm:pt modelId="{CD2B8546-A44D-4BF0-B48E-569D9C835EF7}" type="pres">
      <dgm:prSet presAssocID="{BD95800A-FE96-45AC-A83A-21EFE032EF76}" presName="childText" presStyleLbl="revTx" presStyleIdx="3" presStyleCnt="4">
        <dgm:presLayoutVars>
          <dgm:bulletEnabled val="1"/>
        </dgm:presLayoutVars>
      </dgm:prSet>
      <dgm:spPr/>
    </dgm:pt>
  </dgm:ptLst>
  <dgm:cxnLst>
    <dgm:cxn modelId="{666CBF23-1524-45A5-A9B4-FD80D00F0A6F}" srcId="{E9F759D7-9197-479E-850C-69994C957010}" destId="{CB801B08-AD44-4866-8D01-17CFA5D7965B}" srcOrd="0" destOrd="0" parTransId="{D56DBF47-E58C-4F84-8397-615F4C2F2A32}" sibTransId="{ED6FDF93-CA3C-4797-BD5D-41F1C6203FA8}"/>
    <dgm:cxn modelId="{4D47D41C-DB87-4AB2-818C-A7F160DB465F}" type="presOf" srcId="{6BDE1261-4952-452E-AF4B-922884B6B6C7}" destId="{89AC640C-E281-491C-9C77-0A0CC60FAFC3}" srcOrd="0" destOrd="0" presId="urn:microsoft.com/office/officeart/2005/8/layout/vList2"/>
    <dgm:cxn modelId="{8EE01445-7D61-43E8-ABCD-EAFD14AB2451}" type="presOf" srcId="{F8C30217-A64E-42A5-91F5-4A73B151244C}" destId="{4354CC7F-7C7A-4424-A1AE-B4CC866B239C}" srcOrd="0" destOrd="0" presId="urn:microsoft.com/office/officeart/2005/8/layout/vList2"/>
    <dgm:cxn modelId="{A0DB1DD6-3330-4E99-9075-DA731030562F}" type="presOf" srcId="{0682147F-61C4-4770-AE0C-C53A7E769A48}" destId="{899B2E7F-4C7E-4981-ADB4-78C9C3B906A9}" srcOrd="0" destOrd="0" presId="urn:microsoft.com/office/officeart/2005/8/layout/vList2"/>
    <dgm:cxn modelId="{24339202-7237-4D29-9CDF-C6C5CE32D726}" srcId="{CC4C0349-2937-41B7-8DB7-8DF3DF3C5B68}" destId="{6BDE1261-4952-452E-AF4B-922884B6B6C7}" srcOrd="1" destOrd="0" parTransId="{41C0F7D3-7BFD-498A-B685-B69DB3B5FE2D}" sibTransId="{C6D16FF5-5584-4486-A70D-77D5C018F790}"/>
    <dgm:cxn modelId="{083C12B0-3939-4BEC-9523-732F243546BB}" srcId="{CC4C0349-2937-41B7-8DB7-8DF3DF3C5B68}" destId="{E9F759D7-9197-479E-850C-69994C957010}" srcOrd="0" destOrd="0" parTransId="{13AA86C6-EFD1-4218-82CA-7B2A3A3E1FD1}" sibTransId="{19928756-6FAF-4CA2-8C5E-04A9A467805D}"/>
    <dgm:cxn modelId="{239207F2-9E67-44D5-A662-9AB5109180B8}" srcId="{CC4C0349-2937-41B7-8DB7-8DF3DF3C5B68}" destId="{5C0EDD80-84DE-4E51-92E6-5E9DCAA5E728}" srcOrd="2" destOrd="0" parTransId="{997C26B4-8E4D-4027-A84D-2480F7D7058A}" sibTransId="{B200C4C7-E6D5-40A9-A24F-8EE4C3637054}"/>
    <dgm:cxn modelId="{ED996DE6-7F04-4C7C-9FF4-0DF88C5A04F9}" srcId="{CC4C0349-2937-41B7-8DB7-8DF3DF3C5B68}" destId="{BD95800A-FE96-45AC-A83A-21EFE032EF76}" srcOrd="3" destOrd="0" parTransId="{4FCD2EE8-17AC-4C52-B203-EB3B53961662}" sibTransId="{403CFF7B-9EEE-49B6-986A-5A8A26BDAABC}"/>
    <dgm:cxn modelId="{8A518170-6DA3-4D11-836E-DC47C4C0A39B}" type="presOf" srcId="{CC4C0349-2937-41B7-8DB7-8DF3DF3C5B68}" destId="{A2F47285-8DBA-4082-A23B-A53FE9B8E0D0}" srcOrd="0" destOrd="0" presId="urn:microsoft.com/office/officeart/2005/8/layout/vList2"/>
    <dgm:cxn modelId="{6CF36F36-0E00-4B65-A07B-9F453A77BD27}" type="presOf" srcId="{E9F759D7-9197-479E-850C-69994C957010}" destId="{38C53CB7-A14A-4533-9B6F-5D76D97CBE1B}" srcOrd="0" destOrd="0" presId="urn:microsoft.com/office/officeart/2005/8/layout/vList2"/>
    <dgm:cxn modelId="{DFA6BEED-30F9-41B0-BD7A-E238B4377DA1}" type="presOf" srcId="{5C0EDD80-84DE-4E51-92E6-5E9DCAA5E728}" destId="{E9B5B8D8-A858-44B3-AF27-4B7FF28FBE2B}" srcOrd="0" destOrd="0" presId="urn:microsoft.com/office/officeart/2005/8/layout/vList2"/>
    <dgm:cxn modelId="{F10A1442-F77C-41F6-BDC9-5739D92F7B3D}" type="presOf" srcId="{CB801B08-AD44-4866-8D01-17CFA5D7965B}" destId="{3B6B84EC-F1AA-41D7-BED4-C890006AE955}" srcOrd="0" destOrd="0" presId="urn:microsoft.com/office/officeart/2005/8/layout/vList2"/>
    <dgm:cxn modelId="{4EC00822-A92B-4F54-929E-C2B9BCFB9E8F}" srcId="{5C0EDD80-84DE-4E51-92E6-5E9DCAA5E728}" destId="{F8C30217-A64E-42A5-91F5-4A73B151244C}" srcOrd="0" destOrd="0" parTransId="{C03F91D0-D0B1-4020-B9A5-44EF3D93826C}" sibTransId="{0753D32F-A205-4852-BAE0-7DC52210F95C}"/>
    <dgm:cxn modelId="{B0FAA2F9-6F0E-4A55-B850-7EF85D3255AD}" type="presOf" srcId="{2EC3F511-193D-4EDB-975E-0C509DFBE65F}" destId="{CD2B8546-A44D-4BF0-B48E-569D9C835EF7}" srcOrd="0" destOrd="0" presId="urn:microsoft.com/office/officeart/2005/8/layout/vList2"/>
    <dgm:cxn modelId="{2135B6EC-7036-468B-B29A-0FE96CDD68DE}" type="presOf" srcId="{BD95800A-FE96-45AC-A83A-21EFE032EF76}" destId="{5D5D7FD2-0E18-4E8C-838A-E232A2CC9FA6}" srcOrd="0" destOrd="0" presId="urn:microsoft.com/office/officeart/2005/8/layout/vList2"/>
    <dgm:cxn modelId="{215D70F0-9967-4A2E-BC6C-8802FC882F40}" srcId="{6BDE1261-4952-452E-AF4B-922884B6B6C7}" destId="{0682147F-61C4-4770-AE0C-C53A7E769A48}" srcOrd="0" destOrd="0" parTransId="{93881045-DFF1-4D0B-ABEF-DF54FCBDF532}" sibTransId="{5B74EB97-CD19-4FB6-97A2-322366A02FDF}"/>
    <dgm:cxn modelId="{1DA148F4-117D-45B3-BE25-FC925A7874BF}" srcId="{BD95800A-FE96-45AC-A83A-21EFE032EF76}" destId="{2EC3F511-193D-4EDB-975E-0C509DFBE65F}" srcOrd="0" destOrd="0" parTransId="{BB367A5C-96F2-4409-A574-3B80DAB5B1D9}" sibTransId="{26FEF497-19B6-4456-959F-0FD3AF9BBAF5}"/>
    <dgm:cxn modelId="{7B44677D-DDE7-4030-B3E6-EE3A1F4E47CF}" type="presParOf" srcId="{A2F47285-8DBA-4082-A23B-A53FE9B8E0D0}" destId="{38C53CB7-A14A-4533-9B6F-5D76D97CBE1B}" srcOrd="0" destOrd="0" presId="urn:microsoft.com/office/officeart/2005/8/layout/vList2"/>
    <dgm:cxn modelId="{4C2F6BC3-18FB-4B13-9CF7-AE718FC1C277}" type="presParOf" srcId="{A2F47285-8DBA-4082-A23B-A53FE9B8E0D0}" destId="{3B6B84EC-F1AA-41D7-BED4-C890006AE955}" srcOrd="1" destOrd="0" presId="urn:microsoft.com/office/officeart/2005/8/layout/vList2"/>
    <dgm:cxn modelId="{A95DE3FC-2710-4A9F-8336-28B4EF2FBB5A}" type="presParOf" srcId="{A2F47285-8DBA-4082-A23B-A53FE9B8E0D0}" destId="{89AC640C-E281-491C-9C77-0A0CC60FAFC3}" srcOrd="2" destOrd="0" presId="urn:microsoft.com/office/officeart/2005/8/layout/vList2"/>
    <dgm:cxn modelId="{1038BDBA-5390-41C6-B6BD-836C9BD733B6}" type="presParOf" srcId="{A2F47285-8DBA-4082-A23B-A53FE9B8E0D0}" destId="{899B2E7F-4C7E-4981-ADB4-78C9C3B906A9}" srcOrd="3" destOrd="0" presId="urn:microsoft.com/office/officeart/2005/8/layout/vList2"/>
    <dgm:cxn modelId="{2717EC9A-E558-4A46-9CB3-5D2E852CCB47}" type="presParOf" srcId="{A2F47285-8DBA-4082-A23B-A53FE9B8E0D0}" destId="{E9B5B8D8-A858-44B3-AF27-4B7FF28FBE2B}" srcOrd="4" destOrd="0" presId="urn:microsoft.com/office/officeart/2005/8/layout/vList2"/>
    <dgm:cxn modelId="{246FAEB4-0C6F-4AE7-85D2-F5690E295667}" type="presParOf" srcId="{A2F47285-8DBA-4082-A23B-A53FE9B8E0D0}" destId="{4354CC7F-7C7A-4424-A1AE-B4CC866B239C}" srcOrd="5" destOrd="0" presId="urn:microsoft.com/office/officeart/2005/8/layout/vList2"/>
    <dgm:cxn modelId="{3EFC5EE1-7751-43A0-962E-2CEC5889A82B}" type="presParOf" srcId="{A2F47285-8DBA-4082-A23B-A53FE9B8E0D0}" destId="{5D5D7FD2-0E18-4E8C-838A-E232A2CC9FA6}" srcOrd="6" destOrd="0" presId="urn:microsoft.com/office/officeart/2005/8/layout/vList2"/>
    <dgm:cxn modelId="{3BF20A4F-97A5-47FA-8899-41E5972AAF7D}" type="presParOf" srcId="{A2F47285-8DBA-4082-A23B-A53FE9B8E0D0}" destId="{CD2B8546-A44D-4BF0-B48E-569D9C835EF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6BB3605-13D6-4E1A-919A-9777F0E5862A}" type="doc">
      <dgm:prSet loTypeId="urn:microsoft.com/office/officeart/2005/8/layout/pList1" loCatId="picture" qsTypeId="urn:microsoft.com/office/officeart/2005/8/quickstyle/simple1" qsCatId="simple" csTypeId="urn:microsoft.com/office/officeart/2005/8/colors/colorful2" csCatId="colorful" phldr="1"/>
      <dgm:spPr/>
      <dgm:t>
        <a:bodyPr/>
        <a:lstStyle/>
        <a:p>
          <a:endParaRPr lang="en-US"/>
        </a:p>
      </dgm:t>
    </dgm:pt>
    <dgm:pt modelId="{135C5D13-D63E-4E67-B26F-64224E1D4434}">
      <dgm:prSet phldrT="[Text]"/>
      <dgm:spPr/>
      <dgm:t>
        <a:bodyPr/>
        <a:lstStyle/>
        <a:p>
          <a:r>
            <a:rPr lang="en-US" dirty="0">
              <a:solidFill>
                <a:schemeClr val="bg1"/>
              </a:solidFill>
              <a:effectLst>
                <a:outerShdw blurRad="38100" dist="38100" dir="2700000" algn="tl">
                  <a:srgbClr val="000000">
                    <a:alpha val="43137"/>
                  </a:srgbClr>
                </a:outerShdw>
              </a:effectLst>
            </a:rPr>
            <a:t>Promotion </a:t>
          </a:r>
        </a:p>
      </dgm:t>
    </dgm:pt>
    <dgm:pt modelId="{63561DC2-43D4-4DDE-BC92-43079330CBBA}" type="parTrans" cxnId="{A17CD7B9-3AE5-4235-A28D-3F52D48817D8}">
      <dgm:prSet/>
      <dgm:spPr/>
      <dgm:t>
        <a:bodyPr/>
        <a:lstStyle/>
        <a:p>
          <a:endParaRPr lang="en-US">
            <a:solidFill>
              <a:schemeClr val="bg1"/>
            </a:solidFill>
            <a:effectLst>
              <a:outerShdw blurRad="38100" dist="38100" dir="2700000" algn="tl">
                <a:srgbClr val="000000">
                  <a:alpha val="43137"/>
                </a:srgbClr>
              </a:outerShdw>
            </a:effectLst>
          </a:endParaRPr>
        </a:p>
      </dgm:t>
    </dgm:pt>
    <dgm:pt modelId="{BF3B6EDB-533F-4117-87A7-6347B7ABE7B8}" type="sibTrans" cxnId="{A17CD7B9-3AE5-4235-A28D-3F52D48817D8}">
      <dgm:prSet/>
      <dgm:spPr/>
      <dgm:t>
        <a:bodyPr/>
        <a:lstStyle/>
        <a:p>
          <a:endParaRPr lang="en-US">
            <a:solidFill>
              <a:schemeClr val="bg1"/>
            </a:solidFill>
            <a:effectLst>
              <a:outerShdw blurRad="38100" dist="38100" dir="2700000" algn="tl">
                <a:srgbClr val="000000">
                  <a:alpha val="43137"/>
                </a:srgbClr>
              </a:outerShdw>
            </a:effectLst>
          </a:endParaRPr>
        </a:p>
      </dgm:t>
    </dgm:pt>
    <dgm:pt modelId="{1F211D39-D23E-4CD1-96D2-25EF249D7AA7}">
      <dgm:prSet phldrT="[Text]"/>
      <dgm:spPr/>
      <dgm:t>
        <a:bodyPr/>
        <a:lstStyle/>
        <a:p>
          <a:r>
            <a:rPr lang="en-US" dirty="0">
              <a:solidFill>
                <a:schemeClr val="bg1"/>
              </a:solidFill>
              <a:effectLst>
                <a:outerShdw blurRad="38100" dist="38100" dir="2700000" algn="tl">
                  <a:srgbClr val="000000">
                    <a:alpha val="43137"/>
                  </a:srgbClr>
                </a:outerShdw>
              </a:effectLst>
            </a:rPr>
            <a:t>Criticism</a:t>
          </a:r>
        </a:p>
      </dgm:t>
    </dgm:pt>
    <dgm:pt modelId="{0F8D6528-6BFC-4ECF-9BC6-F182ACCAC155}" type="parTrans" cxnId="{90B6FB58-CBA9-4493-AC6F-89158613AF5E}">
      <dgm:prSet/>
      <dgm:spPr/>
      <dgm:t>
        <a:bodyPr/>
        <a:lstStyle/>
        <a:p>
          <a:endParaRPr lang="en-US">
            <a:solidFill>
              <a:schemeClr val="bg1"/>
            </a:solidFill>
            <a:effectLst>
              <a:outerShdw blurRad="38100" dist="38100" dir="2700000" algn="tl">
                <a:srgbClr val="000000">
                  <a:alpha val="43137"/>
                </a:srgbClr>
              </a:outerShdw>
            </a:effectLst>
          </a:endParaRPr>
        </a:p>
      </dgm:t>
    </dgm:pt>
    <dgm:pt modelId="{7C3823E0-5B68-48C9-BF23-5A81F3B0779F}" type="sibTrans" cxnId="{90B6FB58-CBA9-4493-AC6F-89158613AF5E}">
      <dgm:prSet/>
      <dgm:spPr/>
      <dgm:t>
        <a:bodyPr/>
        <a:lstStyle/>
        <a:p>
          <a:endParaRPr lang="en-US">
            <a:solidFill>
              <a:schemeClr val="bg1"/>
            </a:solidFill>
            <a:effectLst>
              <a:outerShdw blurRad="38100" dist="38100" dir="2700000" algn="tl">
                <a:srgbClr val="000000">
                  <a:alpha val="43137"/>
                </a:srgbClr>
              </a:outerShdw>
            </a:effectLst>
          </a:endParaRPr>
        </a:p>
      </dgm:t>
    </dgm:pt>
    <dgm:pt modelId="{93133198-1E2F-4574-AB94-E28E91E58E1F}" type="pres">
      <dgm:prSet presAssocID="{E6BB3605-13D6-4E1A-919A-9777F0E5862A}" presName="Name0" presStyleCnt="0">
        <dgm:presLayoutVars>
          <dgm:dir/>
          <dgm:resizeHandles val="exact"/>
        </dgm:presLayoutVars>
      </dgm:prSet>
      <dgm:spPr/>
    </dgm:pt>
    <dgm:pt modelId="{39233DE9-09E4-4576-8211-FEF0A9585149}" type="pres">
      <dgm:prSet presAssocID="{135C5D13-D63E-4E67-B26F-64224E1D4434}" presName="compNode" presStyleCnt="0"/>
      <dgm:spPr/>
    </dgm:pt>
    <dgm:pt modelId="{90AE2D2D-75E2-4EB4-8B07-FDE45B0AE3FD}" type="pres">
      <dgm:prSet presAssocID="{135C5D13-D63E-4E67-B26F-64224E1D4434}" presName="pictRect" presStyleLbl="node1" presStyleIdx="0" presStyleCnt="2" custScaleX="5345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8AE52D41-8948-43D2-8462-80F25B9772C9}" type="pres">
      <dgm:prSet presAssocID="{135C5D13-D63E-4E67-B26F-64224E1D4434}" presName="textRect" presStyleLbl="revTx" presStyleIdx="0" presStyleCnt="2">
        <dgm:presLayoutVars>
          <dgm:bulletEnabled val="1"/>
        </dgm:presLayoutVars>
      </dgm:prSet>
      <dgm:spPr/>
    </dgm:pt>
    <dgm:pt modelId="{B4170C4E-185E-4289-B4F2-C54B1930A32A}" type="pres">
      <dgm:prSet presAssocID="{BF3B6EDB-533F-4117-87A7-6347B7ABE7B8}" presName="sibTrans" presStyleLbl="sibTrans2D1" presStyleIdx="0" presStyleCnt="0"/>
      <dgm:spPr/>
    </dgm:pt>
    <dgm:pt modelId="{B0DB14E2-D5D5-438D-959A-1D4717FF821B}" type="pres">
      <dgm:prSet presAssocID="{1F211D39-D23E-4CD1-96D2-25EF249D7AA7}" presName="compNode" presStyleCnt="0"/>
      <dgm:spPr/>
    </dgm:pt>
    <dgm:pt modelId="{CAB9138E-B7B8-4A01-AA16-84A15B487689}" type="pres">
      <dgm:prSet presAssocID="{1F211D39-D23E-4CD1-96D2-25EF249D7AA7}" presName="pictRect" presStyleLbl="node1" presStyleIdx="1" presStyleCnt="2" custScaleX="6889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22047A82-D97C-4871-B75C-33855FDFA17D}" type="pres">
      <dgm:prSet presAssocID="{1F211D39-D23E-4CD1-96D2-25EF249D7AA7}" presName="textRect" presStyleLbl="revTx" presStyleIdx="1" presStyleCnt="2">
        <dgm:presLayoutVars>
          <dgm:bulletEnabled val="1"/>
        </dgm:presLayoutVars>
      </dgm:prSet>
      <dgm:spPr/>
    </dgm:pt>
  </dgm:ptLst>
  <dgm:cxnLst>
    <dgm:cxn modelId="{CF6700A3-4475-4FBE-8139-386B6C3C0324}" type="presOf" srcId="{135C5D13-D63E-4E67-B26F-64224E1D4434}" destId="{8AE52D41-8948-43D2-8462-80F25B9772C9}" srcOrd="0" destOrd="0" presId="urn:microsoft.com/office/officeart/2005/8/layout/pList1"/>
    <dgm:cxn modelId="{A17CD7B9-3AE5-4235-A28D-3F52D48817D8}" srcId="{E6BB3605-13D6-4E1A-919A-9777F0E5862A}" destId="{135C5D13-D63E-4E67-B26F-64224E1D4434}" srcOrd="0" destOrd="0" parTransId="{63561DC2-43D4-4DDE-BC92-43079330CBBA}" sibTransId="{BF3B6EDB-533F-4117-87A7-6347B7ABE7B8}"/>
    <dgm:cxn modelId="{7F3153AA-0431-474B-9C0F-FC35270E13CD}" type="presOf" srcId="{E6BB3605-13D6-4E1A-919A-9777F0E5862A}" destId="{93133198-1E2F-4574-AB94-E28E91E58E1F}" srcOrd="0" destOrd="0" presId="urn:microsoft.com/office/officeart/2005/8/layout/pList1"/>
    <dgm:cxn modelId="{D333007C-7BF7-4FB8-A9F4-692AFEA02102}" type="presOf" srcId="{BF3B6EDB-533F-4117-87A7-6347B7ABE7B8}" destId="{B4170C4E-185E-4289-B4F2-C54B1930A32A}" srcOrd="0" destOrd="0" presId="urn:microsoft.com/office/officeart/2005/8/layout/pList1"/>
    <dgm:cxn modelId="{05E409F2-D753-42FA-89AD-281CE47A426C}" type="presOf" srcId="{1F211D39-D23E-4CD1-96D2-25EF249D7AA7}" destId="{22047A82-D97C-4871-B75C-33855FDFA17D}" srcOrd="0" destOrd="0" presId="urn:microsoft.com/office/officeart/2005/8/layout/pList1"/>
    <dgm:cxn modelId="{90B6FB58-CBA9-4493-AC6F-89158613AF5E}" srcId="{E6BB3605-13D6-4E1A-919A-9777F0E5862A}" destId="{1F211D39-D23E-4CD1-96D2-25EF249D7AA7}" srcOrd="1" destOrd="0" parTransId="{0F8D6528-6BFC-4ECF-9BC6-F182ACCAC155}" sibTransId="{7C3823E0-5B68-48C9-BF23-5A81F3B0779F}"/>
    <dgm:cxn modelId="{D11795C2-0721-44CB-94F7-BC1935660F5E}" type="presParOf" srcId="{93133198-1E2F-4574-AB94-E28E91E58E1F}" destId="{39233DE9-09E4-4576-8211-FEF0A9585149}" srcOrd="0" destOrd="0" presId="urn:microsoft.com/office/officeart/2005/8/layout/pList1"/>
    <dgm:cxn modelId="{37483B43-E69E-4744-9880-0E61B8892FCB}" type="presParOf" srcId="{39233DE9-09E4-4576-8211-FEF0A9585149}" destId="{90AE2D2D-75E2-4EB4-8B07-FDE45B0AE3FD}" srcOrd="0" destOrd="0" presId="urn:microsoft.com/office/officeart/2005/8/layout/pList1"/>
    <dgm:cxn modelId="{28B40268-F706-4E43-87F1-0721EAF57AA1}" type="presParOf" srcId="{39233DE9-09E4-4576-8211-FEF0A9585149}" destId="{8AE52D41-8948-43D2-8462-80F25B9772C9}" srcOrd="1" destOrd="0" presId="urn:microsoft.com/office/officeart/2005/8/layout/pList1"/>
    <dgm:cxn modelId="{94E110C5-7A87-4C0F-AD51-5CFA0494E120}" type="presParOf" srcId="{93133198-1E2F-4574-AB94-E28E91E58E1F}" destId="{B4170C4E-185E-4289-B4F2-C54B1930A32A}" srcOrd="1" destOrd="0" presId="urn:microsoft.com/office/officeart/2005/8/layout/pList1"/>
    <dgm:cxn modelId="{B55C7A4F-0258-4DB4-B424-CB20CB674416}" type="presParOf" srcId="{93133198-1E2F-4574-AB94-E28E91E58E1F}" destId="{B0DB14E2-D5D5-438D-959A-1D4717FF821B}" srcOrd="2" destOrd="0" presId="urn:microsoft.com/office/officeart/2005/8/layout/pList1"/>
    <dgm:cxn modelId="{1A8E3F5A-F540-4183-930A-66EA4364ACB4}" type="presParOf" srcId="{B0DB14E2-D5D5-438D-959A-1D4717FF821B}" destId="{CAB9138E-B7B8-4A01-AA16-84A15B487689}" srcOrd="0" destOrd="0" presId="urn:microsoft.com/office/officeart/2005/8/layout/pList1"/>
    <dgm:cxn modelId="{5ED2663E-E3BF-4080-B86D-4DC9ED5D6A03}" type="presParOf" srcId="{B0DB14E2-D5D5-438D-959A-1D4717FF821B}" destId="{22047A82-D97C-4871-B75C-33855FDFA17D}"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0FB71F6-BBC9-47CE-A9C0-DA0B5532BCAA}"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5B501EB-D255-44E9-ACDB-2817236A1118}">
      <dgm:prSet phldrT="[Text]"/>
      <dgm:spPr>
        <a:solidFill>
          <a:schemeClr val="tx1"/>
        </a:solidFill>
      </dgm:spPr>
      <dgm:t>
        <a:bodyPr/>
        <a:lstStyle/>
        <a:p>
          <a:r>
            <a:rPr lang="en-US" dirty="0">
              <a:solidFill>
                <a:schemeClr val="bg1">
                  <a:lumMod val="85000"/>
                </a:schemeClr>
              </a:solidFill>
            </a:rPr>
            <a:t>Freebies and deep discounts, “CASH burns”</a:t>
          </a:r>
        </a:p>
      </dgm:t>
    </dgm:pt>
    <dgm:pt modelId="{CA2D5E26-614E-4340-AD45-94CE6AD02F27}" type="parTrans" cxnId="{13CA2D94-3ADB-48E2-A60C-F40CB7E80546}">
      <dgm:prSet/>
      <dgm:spPr/>
      <dgm:t>
        <a:bodyPr/>
        <a:lstStyle/>
        <a:p>
          <a:endParaRPr lang="en-US"/>
        </a:p>
      </dgm:t>
    </dgm:pt>
    <dgm:pt modelId="{BA63F708-36D7-4849-89B6-5E546FACD12F}" type="sibTrans" cxnId="{13CA2D94-3ADB-48E2-A60C-F40CB7E80546}">
      <dgm:prSet/>
      <dgm:spPr/>
      <dgm:t>
        <a:bodyPr/>
        <a:lstStyle/>
        <a:p>
          <a:endParaRPr lang="en-US"/>
        </a:p>
      </dgm:t>
    </dgm:pt>
    <dgm:pt modelId="{CF87D5D4-2ADF-4A51-AAA0-B5EE7D7D0BA1}">
      <dgm:prSet phldrT="[Text]"/>
      <dgm:spPr>
        <a:solidFill>
          <a:schemeClr val="tx1"/>
        </a:solidFill>
      </dgm:spPr>
      <dgm:t>
        <a:bodyPr/>
        <a:lstStyle/>
        <a:p>
          <a:r>
            <a:rPr lang="en-US" dirty="0">
              <a:solidFill>
                <a:schemeClr val="bg1">
                  <a:lumMod val="85000"/>
                </a:schemeClr>
              </a:solidFill>
            </a:rPr>
            <a:t>User-base, sales</a:t>
          </a:r>
        </a:p>
      </dgm:t>
    </dgm:pt>
    <dgm:pt modelId="{F0817C6A-CFDF-483F-AAA4-6D07B9F1AA8E}" type="parTrans" cxnId="{7EAAC796-0D4F-4B1D-96E4-D173C335F7CF}">
      <dgm:prSet/>
      <dgm:spPr/>
      <dgm:t>
        <a:bodyPr/>
        <a:lstStyle/>
        <a:p>
          <a:endParaRPr lang="en-US"/>
        </a:p>
      </dgm:t>
    </dgm:pt>
    <dgm:pt modelId="{D533F1FE-DD31-459E-AE4C-574B35E2CE93}" type="sibTrans" cxnId="{7EAAC796-0D4F-4B1D-96E4-D173C335F7CF}">
      <dgm:prSet/>
      <dgm:spPr/>
      <dgm:t>
        <a:bodyPr/>
        <a:lstStyle/>
        <a:p>
          <a:endParaRPr lang="en-US"/>
        </a:p>
      </dgm:t>
    </dgm:pt>
    <dgm:pt modelId="{75085C82-6E86-493C-B6A0-4A6AB887229B}" type="pres">
      <dgm:prSet presAssocID="{60FB71F6-BBC9-47CE-A9C0-DA0B5532BCAA}" presName="rootnode" presStyleCnt="0">
        <dgm:presLayoutVars>
          <dgm:chMax/>
          <dgm:chPref/>
          <dgm:dir/>
          <dgm:animLvl val="lvl"/>
        </dgm:presLayoutVars>
      </dgm:prSet>
      <dgm:spPr/>
    </dgm:pt>
    <dgm:pt modelId="{33000255-64C7-4571-BD1D-41FABAA77BC6}" type="pres">
      <dgm:prSet presAssocID="{C5B501EB-D255-44E9-ACDB-2817236A1118}" presName="composite" presStyleCnt="0"/>
      <dgm:spPr/>
    </dgm:pt>
    <dgm:pt modelId="{69513A9C-5004-4D1D-AC0F-060E73413B05}" type="pres">
      <dgm:prSet presAssocID="{C5B501EB-D255-44E9-ACDB-2817236A1118}" presName="LShape" presStyleLbl="alignNode1" presStyleIdx="0" presStyleCnt="3"/>
      <dgm:spPr/>
    </dgm:pt>
    <dgm:pt modelId="{0A55137C-E056-40FD-B721-F12F5D1FBC7F}" type="pres">
      <dgm:prSet presAssocID="{C5B501EB-D255-44E9-ACDB-2817236A1118}" presName="ParentText" presStyleLbl="revTx" presStyleIdx="0" presStyleCnt="2">
        <dgm:presLayoutVars>
          <dgm:chMax val="0"/>
          <dgm:chPref val="0"/>
          <dgm:bulletEnabled val="1"/>
        </dgm:presLayoutVars>
      </dgm:prSet>
      <dgm:spPr/>
    </dgm:pt>
    <dgm:pt modelId="{CCD0CFC3-4F49-42D9-A928-2D2BC78A0750}" type="pres">
      <dgm:prSet presAssocID="{C5B501EB-D255-44E9-ACDB-2817236A1118}" presName="Triangle" presStyleLbl="alignNode1" presStyleIdx="1" presStyleCnt="3"/>
      <dgm:spPr/>
    </dgm:pt>
    <dgm:pt modelId="{1FBCEF89-DCCD-4AEC-B1CC-89BB4AB41546}" type="pres">
      <dgm:prSet presAssocID="{BA63F708-36D7-4849-89B6-5E546FACD12F}" presName="sibTrans" presStyleCnt="0"/>
      <dgm:spPr/>
    </dgm:pt>
    <dgm:pt modelId="{E48970B6-AAB9-47B5-A6D0-CDB48DC5F257}" type="pres">
      <dgm:prSet presAssocID="{BA63F708-36D7-4849-89B6-5E546FACD12F}" presName="space" presStyleCnt="0"/>
      <dgm:spPr/>
    </dgm:pt>
    <dgm:pt modelId="{BD680E82-A359-4F9F-A3E3-5894CF0B0A0A}" type="pres">
      <dgm:prSet presAssocID="{CF87D5D4-2ADF-4A51-AAA0-B5EE7D7D0BA1}" presName="composite" presStyleCnt="0"/>
      <dgm:spPr/>
    </dgm:pt>
    <dgm:pt modelId="{18654C82-070B-4AB2-B4E0-F53653CAC590}" type="pres">
      <dgm:prSet presAssocID="{CF87D5D4-2ADF-4A51-AAA0-B5EE7D7D0BA1}" presName="LShape" presStyleLbl="alignNode1" presStyleIdx="2" presStyleCnt="3"/>
      <dgm:spPr/>
    </dgm:pt>
    <dgm:pt modelId="{4751F9D2-DFD1-45D5-81E5-2A8C57CD459D}" type="pres">
      <dgm:prSet presAssocID="{CF87D5D4-2ADF-4A51-AAA0-B5EE7D7D0BA1}" presName="ParentText" presStyleLbl="revTx" presStyleIdx="1" presStyleCnt="2">
        <dgm:presLayoutVars>
          <dgm:chMax val="0"/>
          <dgm:chPref val="0"/>
          <dgm:bulletEnabled val="1"/>
        </dgm:presLayoutVars>
      </dgm:prSet>
      <dgm:spPr/>
    </dgm:pt>
  </dgm:ptLst>
  <dgm:cxnLst>
    <dgm:cxn modelId="{2D21DB81-0661-4B56-A516-6376E6DEDC66}" type="presOf" srcId="{C5B501EB-D255-44E9-ACDB-2817236A1118}" destId="{0A55137C-E056-40FD-B721-F12F5D1FBC7F}" srcOrd="0" destOrd="0" presId="urn:microsoft.com/office/officeart/2009/3/layout/StepUpProcess"/>
    <dgm:cxn modelId="{7EAAC796-0D4F-4B1D-96E4-D173C335F7CF}" srcId="{60FB71F6-BBC9-47CE-A9C0-DA0B5532BCAA}" destId="{CF87D5D4-2ADF-4A51-AAA0-B5EE7D7D0BA1}" srcOrd="1" destOrd="0" parTransId="{F0817C6A-CFDF-483F-AAA4-6D07B9F1AA8E}" sibTransId="{D533F1FE-DD31-459E-AE4C-574B35E2CE93}"/>
    <dgm:cxn modelId="{13CA2D94-3ADB-48E2-A60C-F40CB7E80546}" srcId="{60FB71F6-BBC9-47CE-A9C0-DA0B5532BCAA}" destId="{C5B501EB-D255-44E9-ACDB-2817236A1118}" srcOrd="0" destOrd="0" parTransId="{CA2D5E26-614E-4340-AD45-94CE6AD02F27}" sibTransId="{BA63F708-36D7-4849-89B6-5E546FACD12F}"/>
    <dgm:cxn modelId="{8E67061B-F479-4E24-9BB0-81187E746695}" type="presOf" srcId="{60FB71F6-BBC9-47CE-A9C0-DA0B5532BCAA}" destId="{75085C82-6E86-493C-B6A0-4A6AB887229B}" srcOrd="0" destOrd="0" presId="urn:microsoft.com/office/officeart/2009/3/layout/StepUpProcess"/>
    <dgm:cxn modelId="{386D31A6-1DC8-43F9-B901-3D8712A2BA66}" type="presOf" srcId="{CF87D5D4-2ADF-4A51-AAA0-B5EE7D7D0BA1}" destId="{4751F9D2-DFD1-45D5-81E5-2A8C57CD459D}" srcOrd="0" destOrd="0" presId="urn:microsoft.com/office/officeart/2009/3/layout/StepUpProcess"/>
    <dgm:cxn modelId="{398A4518-97A4-4F26-8887-FC1546990972}" type="presParOf" srcId="{75085C82-6E86-493C-B6A0-4A6AB887229B}" destId="{33000255-64C7-4571-BD1D-41FABAA77BC6}" srcOrd="0" destOrd="0" presId="urn:microsoft.com/office/officeart/2009/3/layout/StepUpProcess"/>
    <dgm:cxn modelId="{B2586BB8-DDA0-415D-A595-F3E74FDB4F7B}" type="presParOf" srcId="{33000255-64C7-4571-BD1D-41FABAA77BC6}" destId="{69513A9C-5004-4D1D-AC0F-060E73413B05}" srcOrd="0" destOrd="0" presId="urn:microsoft.com/office/officeart/2009/3/layout/StepUpProcess"/>
    <dgm:cxn modelId="{EED62DD8-EECC-47EB-BA98-A771498D6ABF}" type="presParOf" srcId="{33000255-64C7-4571-BD1D-41FABAA77BC6}" destId="{0A55137C-E056-40FD-B721-F12F5D1FBC7F}" srcOrd="1" destOrd="0" presId="urn:microsoft.com/office/officeart/2009/3/layout/StepUpProcess"/>
    <dgm:cxn modelId="{1D95C193-A690-492E-B93F-A05C0591BD5F}" type="presParOf" srcId="{33000255-64C7-4571-BD1D-41FABAA77BC6}" destId="{CCD0CFC3-4F49-42D9-A928-2D2BC78A0750}" srcOrd="2" destOrd="0" presId="urn:microsoft.com/office/officeart/2009/3/layout/StepUpProcess"/>
    <dgm:cxn modelId="{15CA3E48-CDFD-4057-B9AE-CAF5EAA86714}" type="presParOf" srcId="{75085C82-6E86-493C-B6A0-4A6AB887229B}" destId="{1FBCEF89-DCCD-4AEC-B1CC-89BB4AB41546}" srcOrd="1" destOrd="0" presId="urn:microsoft.com/office/officeart/2009/3/layout/StepUpProcess"/>
    <dgm:cxn modelId="{52460B46-E381-4DCC-B1A8-E6A8393908E2}" type="presParOf" srcId="{1FBCEF89-DCCD-4AEC-B1CC-89BB4AB41546}" destId="{E48970B6-AAB9-47B5-A6D0-CDB48DC5F257}" srcOrd="0" destOrd="0" presId="urn:microsoft.com/office/officeart/2009/3/layout/StepUpProcess"/>
    <dgm:cxn modelId="{5F664994-FA4F-4A08-A4F9-827DC94BB4A5}" type="presParOf" srcId="{75085C82-6E86-493C-B6A0-4A6AB887229B}" destId="{BD680E82-A359-4F9F-A3E3-5894CF0B0A0A}" srcOrd="2" destOrd="0" presId="urn:microsoft.com/office/officeart/2009/3/layout/StepUpProcess"/>
    <dgm:cxn modelId="{15A1AD91-2C7E-47F7-A904-1EB973CB24FF}" type="presParOf" srcId="{BD680E82-A359-4F9F-A3E3-5894CF0B0A0A}" destId="{18654C82-070B-4AB2-B4E0-F53653CAC590}" srcOrd="0" destOrd="0" presId="urn:microsoft.com/office/officeart/2009/3/layout/StepUpProcess"/>
    <dgm:cxn modelId="{8DE4EC84-8A00-4F50-BE20-013489AE983C}" type="presParOf" srcId="{BD680E82-A359-4F9F-A3E3-5894CF0B0A0A}" destId="{4751F9D2-DFD1-45D5-81E5-2A8C57CD459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0FB71F6-BBC9-47CE-A9C0-DA0B5532BCAA}"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5B501EB-D255-44E9-ACDB-2817236A1118}">
      <dgm:prSet phldrT="[Text]"/>
      <dgm:spPr>
        <a:solidFill>
          <a:schemeClr val="bg1"/>
        </a:solidFill>
      </dgm:spPr>
      <dgm:t>
        <a:bodyPr/>
        <a:lstStyle/>
        <a:p>
          <a:r>
            <a:rPr lang="en-US" dirty="0">
              <a:solidFill>
                <a:schemeClr val="tx1">
                  <a:lumMod val="95000"/>
                  <a:lumOff val="5000"/>
                </a:schemeClr>
              </a:solidFill>
            </a:rPr>
            <a:t>Freebies and deep discounts, “CASH burns”</a:t>
          </a:r>
        </a:p>
      </dgm:t>
    </dgm:pt>
    <dgm:pt modelId="{CA2D5E26-614E-4340-AD45-94CE6AD02F27}" type="parTrans" cxnId="{13CA2D94-3ADB-48E2-A60C-F40CB7E80546}">
      <dgm:prSet/>
      <dgm:spPr/>
      <dgm:t>
        <a:bodyPr/>
        <a:lstStyle/>
        <a:p>
          <a:endParaRPr lang="en-US"/>
        </a:p>
      </dgm:t>
    </dgm:pt>
    <dgm:pt modelId="{BA63F708-36D7-4849-89B6-5E546FACD12F}" type="sibTrans" cxnId="{13CA2D94-3ADB-48E2-A60C-F40CB7E80546}">
      <dgm:prSet/>
      <dgm:spPr/>
      <dgm:t>
        <a:bodyPr/>
        <a:lstStyle/>
        <a:p>
          <a:endParaRPr lang="en-US"/>
        </a:p>
      </dgm:t>
    </dgm:pt>
    <dgm:pt modelId="{DB20938E-5514-400F-A6CC-6C814D24E271}">
      <dgm:prSet phldrT="[Text]"/>
      <dgm:spPr>
        <a:solidFill>
          <a:schemeClr val="bg1"/>
        </a:solidFill>
      </dgm:spPr>
      <dgm:t>
        <a:bodyPr/>
        <a:lstStyle/>
        <a:p>
          <a:r>
            <a:rPr lang="en-US" dirty="0">
              <a:solidFill>
                <a:schemeClr val="tx1">
                  <a:lumMod val="95000"/>
                  <a:lumOff val="5000"/>
                </a:schemeClr>
              </a:solidFill>
            </a:rPr>
            <a:t>Angel investors, Seed funding, VCF</a:t>
          </a:r>
        </a:p>
      </dgm:t>
    </dgm:pt>
    <dgm:pt modelId="{202046F0-B956-4D4E-97C8-EEBFB806D63A}" type="parTrans" cxnId="{16E0D6F0-F898-40B8-B372-EDAE3431CF81}">
      <dgm:prSet/>
      <dgm:spPr/>
      <dgm:t>
        <a:bodyPr/>
        <a:lstStyle/>
        <a:p>
          <a:endParaRPr lang="en-US"/>
        </a:p>
      </dgm:t>
    </dgm:pt>
    <dgm:pt modelId="{460F83EB-434D-451B-ADC6-6332E5B602D6}" type="sibTrans" cxnId="{16E0D6F0-F898-40B8-B372-EDAE3431CF81}">
      <dgm:prSet/>
      <dgm:spPr/>
      <dgm:t>
        <a:bodyPr/>
        <a:lstStyle/>
        <a:p>
          <a:endParaRPr lang="en-US"/>
        </a:p>
      </dgm:t>
    </dgm:pt>
    <dgm:pt modelId="{CF87D5D4-2ADF-4A51-AAA0-B5EE7D7D0BA1}">
      <dgm:prSet phldrT="[Text]"/>
      <dgm:spPr>
        <a:solidFill>
          <a:schemeClr val="bg1"/>
        </a:solidFill>
      </dgm:spPr>
      <dgm:t>
        <a:bodyPr/>
        <a:lstStyle/>
        <a:p>
          <a:r>
            <a:rPr lang="en-US" dirty="0">
              <a:solidFill>
                <a:schemeClr val="tx1">
                  <a:lumMod val="95000"/>
                  <a:lumOff val="5000"/>
                </a:schemeClr>
              </a:solidFill>
            </a:rPr>
            <a:t>User-base, sales</a:t>
          </a:r>
        </a:p>
      </dgm:t>
    </dgm:pt>
    <dgm:pt modelId="{F0817C6A-CFDF-483F-AAA4-6D07B9F1AA8E}" type="parTrans" cxnId="{7EAAC796-0D4F-4B1D-96E4-D173C335F7CF}">
      <dgm:prSet/>
      <dgm:spPr/>
      <dgm:t>
        <a:bodyPr/>
        <a:lstStyle/>
        <a:p>
          <a:endParaRPr lang="en-US"/>
        </a:p>
      </dgm:t>
    </dgm:pt>
    <dgm:pt modelId="{D533F1FE-DD31-459E-AE4C-574B35E2CE93}" type="sibTrans" cxnId="{7EAAC796-0D4F-4B1D-96E4-D173C335F7CF}">
      <dgm:prSet/>
      <dgm:spPr/>
      <dgm:t>
        <a:bodyPr/>
        <a:lstStyle/>
        <a:p>
          <a:endParaRPr lang="en-US"/>
        </a:p>
      </dgm:t>
    </dgm:pt>
    <dgm:pt modelId="{DA3838B5-BC07-4824-A6F8-4B2DBB949FCB}">
      <dgm:prSet phldrT="[Text]"/>
      <dgm:spPr>
        <a:solidFill>
          <a:schemeClr val="bg1"/>
        </a:solidFill>
      </dgm:spPr>
      <dgm:t>
        <a:bodyPr/>
        <a:lstStyle/>
        <a:p>
          <a:r>
            <a:rPr lang="en-US" dirty="0">
              <a:solidFill>
                <a:schemeClr val="tx1">
                  <a:lumMod val="95000"/>
                  <a:lumOff val="5000"/>
                </a:schemeClr>
              </a:solidFill>
            </a:rPr>
            <a:t>IPO</a:t>
          </a:r>
        </a:p>
      </dgm:t>
    </dgm:pt>
    <dgm:pt modelId="{0FE6F7E0-E53A-4071-B676-89144F5EE887}" type="parTrans" cxnId="{64D1E0C8-B601-4362-9008-8264B6D2F24F}">
      <dgm:prSet/>
      <dgm:spPr/>
      <dgm:t>
        <a:bodyPr/>
        <a:lstStyle/>
        <a:p>
          <a:endParaRPr lang="en-US"/>
        </a:p>
      </dgm:t>
    </dgm:pt>
    <dgm:pt modelId="{66A36CCB-833B-4944-B86A-D956D618A5A0}" type="sibTrans" cxnId="{64D1E0C8-B601-4362-9008-8264B6D2F24F}">
      <dgm:prSet/>
      <dgm:spPr/>
      <dgm:t>
        <a:bodyPr/>
        <a:lstStyle/>
        <a:p>
          <a:endParaRPr lang="en-US"/>
        </a:p>
      </dgm:t>
    </dgm:pt>
    <dgm:pt modelId="{75085C82-6E86-493C-B6A0-4A6AB887229B}" type="pres">
      <dgm:prSet presAssocID="{60FB71F6-BBC9-47CE-A9C0-DA0B5532BCAA}" presName="rootnode" presStyleCnt="0">
        <dgm:presLayoutVars>
          <dgm:chMax/>
          <dgm:chPref/>
          <dgm:dir/>
          <dgm:animLvl val="lvl"/>
        </dgm:presLayoutVars>
      </dgm:prSet>
      <dgm:spPr/>
    </dgm:pt>
    <dgm:pt modelId="{33000255-64C7-4571-BD1D-41FABAA77BC6}" type="pres">
      <dgm:prSet presAssocID="{C5B501EB-D255-44E9-ACDB-2817236A1118}" presName="composite" presStyleCnt="0"/>
      <dgm:spPr/>
    </dgm:pt>
    <dgm:pt modelId="{69513A9C-5004-4D1D-AC0F-060E73413B05}" type="pres">
      <dgm:prSet presAssocID="{C5B501EB-D255-44E9-ACDB-2817236A1118}" presName="LShape" presStyleLbl="alignNode1" presStyleIdx="0" presStyleCnt="7"/>
      <dgm:spPr/>
    </dgm:pt>
    <dgm:pt modelId="{0A55137C-E056-40FD-B721-F12F5D1FBC7F}" type="pres">
      <dgm:prSet presAssocID="{C5B501EB-D255-44E9-ACDB-2817236A1118}" presName="ParentText" presStyleLbl="revTx" presStyleIdx="0" presStyleCnt="4">
        <dgm:presLayoutVars>
          <dgm:chMax val="0"/>
          <dgm:chPref val="0"/>
          <dgm:bulletEnabled val="1"/>
        </dgm:presLayoutVars>
      </dgm:prSet>
      <dgm:spPr/>
    </dgm:pt>
    <dgm:pt modelId="{CCD0CFC3-4F49-42D9-A928-2D2BC78A0750}" type="pres">
      <dgm:prSet presAssocID="{C5B501EB-D255-44E9-ACDB-2817236A1118}" presName="Triangle" presStyleLbl="alignNode1" presStyleIdx="1" presStyleCnt="7"/>
      <dgm:spPr/>
    </dgm:pt>
    <dgm:pt modelId="{1FBCEF89-DCCD-4AEC-B1CC-89BB4AB41546}" type="pres">
      <dgm:prSet presAssocID="{BA63F708-36D7-4849-89B6-5E546FACD12F}" presName="sibTrans" presStyleCnt="0"/>
      <dgm:spPr/>
    </dgm:pt>
    <dgm:pt modelId="{E48970B6-AAB9-47B5-A6D0-CDB48DC5F257}" type="pres">
      <dgm:prSet presAssocID="{BA63F708-36D7-4849-89B6-5E546FACD12F}" presName="space" presStyleCnt="0"/>
      <dgm:spPr/>
    </dgm:pt>
    <dgm:pt modelId="{BD680E82-A359-4F9F-A3E3-5894CF0B0A0A}" type="pres">
      <dgm:prSet presAssocID="{CF87D5D4-2ADF-4A51-AAA0-B5EE7D7D0BA1}" presName="composite" presStyleCnt="0"/>
      <dgm:spPr/>
    </dgm:pt>
    <dgm:pt modelId="{18654C82-070B-4AB2-B4E0-F53653CAC590}" type="pres">
      <dgm:prSet presAssocID="{CF87D5D4-2ADF-4A51-AAA0-B5EE7D7D0BA1}" presName="LShape" presStyleLbl="alignNode1" presStyleIdx="2" presStyleCnt="7"/>
      <dgm:spPr/>
    </dgm:pt>
    <dgm:pt modelId="{4751F9D2-DFD1-45D5-81E5-2A8C57CD459D}" type="pres">
      <dgm:prSet presAssocID="{CF87D5D4-2ADF-4A51-AAA0-B5EE7D7D0BA1}" presName="ParentText" presStyleLbl="revTx" presStyleIdx="1" presStyleCnt="4">
        <dgm:presLayoutVars>
          <dgm:chMax val="0"/>
          <dgm:chPref val="0"/>
          <dgm:bulletEnabled val="1"/>
        </dgm:presLayoutVars>
      </dgm:prSet>
      <dgm:spPr/>
    </dgm:pt>
    <dgm:pt modelId="{98174FB4-D049-4615-B7F2-F0D57B68337C}" type="pres">
      <dgm:prSet presAssocID="{CF87D5D4-2ADF-4A51-AAA0-B5EE7D7D0BA1}" presName="Triangle" presStyleLbl="alignNode1" presStyleIdx="3" presStyleCnt="7"/>
      <dgm:spPr/>
    </dgm:pt>
    <dgm:pt modelId="{39C319CD-7BA6-496F-8967-AA0DCF6388D6}" type="pres">
      <dgm:prSet presAssocID="{D533F1FE-DD31-459E-AE4C-574B35E2CE93}" presName="sibTrans" presStyleCnt="0"/>
      <dgm:spPr/>
    </dgm:pt>
    <dgm:pt modelId="{AD0B6A50-3373-4300-8076-C909C2A22817}" type="pres">
      <dgm:prSet presAssocID="{D533F1FE-DD31-459E-AE4C-574B35E2CE93}" presName="space" presStyleCnt="0"/>
      <dgm:spPr/>
    </dgm:pt>
    <dgm:pt modelId="{3FB1894D-B748-4D64-924A-C953244A7FED}" type="pres">
      <dgm:prSet presAssocID="{DB20938E-5514-400F-A6CC-6C814D24E271}" presName="composite" presStyleCnt="0"/>
      <dgm:spPr/>
    </dgm:pt>
    <dgm:pt modelId="{FB55E805-DE8B-4542-97B7-42C48C171103}" type="pres">
      <dgm:prSet presAssocID="{DB20938E-5514-400F-A6CC-6C814D24E271}" presName="LShape" presStyleLbl="alignNode1" presStyleIdx="4" presStyleCnt="7"/>
      <dgm:spPr/>
    </dgm:pt>
    <dgm:pt modelId="{12773907-AC4F-4860-83D0-8274F9A18E36}" type="pres">
      <dgm:prSet presAssocID="{DB20938E-5514-400F-A6CC-6C814D24E271}" presName="ParentText" presStyleLbl="revTx" presStyleIdx="2" presStyleCnt="4">
        <dgm:presLayoutVars>
          <dgm:chMax val="0"/>
          <dgm:chPref val="0"/>
          <dgm:bulletEnabled val="1"/>
        </dgm:presLayoutVars>
      </dgm:prSet>
      <dgm:spPr/>
    </dgm:pt>
    <dgm:pt modelId="{0A912CEF-CDA0-478C-9840-FF03A6C79FCF}" type="pres">
      <dgm:prSet presAssocID="{DB20938E-5514-400F-A6CC-6C814D24E271}" presName="Triangle" presStyleLbl="alignNode1" presStyleIdx="5" presStyleCnt="7"/>
      <dgm:spPr/>
    </dgm:pt>
    <dgm:pt modelId="{45CB856A-C490-4698-B04D-3DE7F5AF4868}" type="pres">
      <dgm:prSet presAssocID="{460F83EB-434D-451B-ADC6-6332E5B602D6}" presName="sibTrans" presStyleCnt="0"/>
      <dgm:spPr/>
    </dgm:pt>
    <dgm:pt modelId="{A960471F-DAA7-48BD-A44C-BFD7253F3555}" type="pres">
      <dgm:prSet presAssocID="{460F83EB-434D-451B-ADC6-6332E5B602D6}" presName="space" presStyleCnt="0"/>
      <dgm:spPr/>
    </dgm:pt>
    <dgm:pt modelId="{3FDDDF46-AD95-4177-B0CA-8E5184B2B0C7}" type="pres">
      <dgm:prSet presAssocID="{DA3838B5-BC07-4824-A6F8-4B2DBB949FCB}" presName="composite" presStyleCnt="0"/>
      <dgm:spPr/>
    </dgm:pt>
    <dgm:pt modelId="{032BDA9A-41BF-4493-83D4-A5CE5F6275B2}" type="pres">
      <dgm:prSet presAssocID="{DA3838B5-BC07-4824-A6F8-4B2DBB949FCB}" presName="LShape" presStyleLbl="alignNode1" presStyleIdx="6" presStyleCnt="7"/>
      <dgm:spPr/>
    </dgm:pt>
    <dgm:pt modelId="{E744965F-A452-4724-A540-B31F915E9018}" type="pres">
      <dgm:prSet presAssocID="{DA3838B5-BC07-4824-A6F8-4B2DBB949FCB}" presName="ParentText" presStyleLbl="revTx" presStyleIdx="3" presStyleCnt="4">
        <dgm:presLayoutVars>
          <dgm:chMax val="0"/>
          <dgm:chPref val="0"/>
          <dgm:bulletEnabled val="1"/>
        </dgm:presLayoutVars>
      </dgm:prSet>
      <dgm:spPr/>
    </dgm:pt>
  </dgm:ptLst>
  <dgm:cxnLst>
    <dgm:cxn modelId="{64D1E0C8-B601-4362-9008-8264B6D2F24F}" srcId="{60FB71F6-BBC9-47CE-A9C0-DA0B5532BCAA}" destId="{DA3838B5-BC07-4824-A6F8-4B2DBB949FCB}" srcOrd="3" destOrd="0" parTransId="{0FE6F7E0-E53A-4071-B676-89144F5EE887}" sibTransId="{66A36CCB-833B-4944-B86A-D956D618A5A0}"/>
    <dgm:cxn modelId="{386D31A6-1DC8-43F9-B901-3D8712A2BA66}" type="presOf" srcId="{CF87D5D4-2ADF-4A51-AAA0-B5EE7D7D0BA1}" destId="{4751F9D2-DFD1-45D5-81E5-2A8C57CD459D}" srcOrd="0" destOrd="0" presId="urn:microsoft.com/office/officeart/2009/3/layout/StepUpProcess"/>
    <dgm:cxn modelId="{16E0D6F0-F898-40B8-B372-EDAE3431CF81}" srcId="{60FB71F6-BBC9-47CE-A9C0-DA0B5532BCAA}" destId="{DB20938E-5514-400F-A6CC-6C814D24E271}" srcOrd="2" destOrd="0" parTransId="{202046F0-B956-4D4E-97C8-EEBFB806D63A}" sibTransId="{460F83EB-434D-451B-ADC6-6332E5B602D6}"/>
    <dgm:cxn modelId="{823023F8-B4E5-437A-830A-375B7161C513}" type="presOf" srcId="{DB20938E-5514-400F-A6CC-6C814D24E271}" destId="{12773907-AC4F-4860-83D0-8274F9A18E36}" srcOrd="0" destOrd="0" presId="urn:microsoft.com/office/officeart/2009/3/layout/StepUpProcess"/>
    <dgm:cxn modelId="{6028E02C-A923-4DE8-A659-68F790E9FF85}" type="presOf" srcId="{DA3838B5-BC07-4824-A6F8-4B2DBB949FCB}" destId="{E744965F-A452-4724-A540-B31F915E9018}" srcOrd="0" destOrd="0" presId="urn:microsoft.com/office/officeart/2009/3/layout/StepUpProcess"/>
    <dgm:cxn modelId="{2D21DB81-0661-4B56-A516-6376E6DEDC66}" type="presOf" srcId="{C5B501EB-D255-44E9-ACDB-2817236A1118}" destId="{0A55137C-E056-40FD-B721-F12F5D1FBC7F}" srcOrd="0" destOrd="0" presId="urn:microsoft.com/office/officeart/2009/3/layout/StepUpProcess"/>
    <dgm:cxn modelId="{8E67061B-F479-4E24-9BB0-81187E746695}" type="presOf" srcId="{60FB71F6-BBC9-47CE-A9C0-DA0B5532BCAA}" destId="{75085C82-6E86-493C-B6A0-4A6AB887229B}" srcOrd="0" destOrd="0" presId="urn:microsoft.com/office/officeart/2009/3/layout/StepUpProcess"/>
    <dgm:cxn modelId="{7EAAC796-0D4F-4B1D-96E4-D173C335F7CF}" srcId="{60FB71F6-BBC9-47CE-A9C0-DA0B5532BCAA}" destId="{CF87D5D4-2ADF-4A51-AAA0-B5EE7D7D0BA1}" srcOrd="1" destOrd="0" parTransId="{F0817C6A-CFDF-483F-AAA4-6D07B9F1AA8E}" sibTransId="{D533F1FE-DD31-459E-AE4C-574B35E2CE93}"/>
    <dgm:cxn modelId="{13CA2D94-3ADB-48E2-A60C-F40CB7E80546}" srcId="{60FB71F6-BBC9-47CE-A9C0-DA0B5532BCAA}" destId="{C5B501EB-D255-44E9-ACDB-2817236A1118}" srcOrd="0" destOrd="0" parTransId="{CA2D5E26-614E-4340-AD45-94CE6AD02F27}" sibTransId="{BA63F708-36D7-4849-89B6-5E546FACD12F}"/>
    <dgm:cxn modelId="{398A4518-97A4-4F26-8887-FC1546990972}" type="presParOf" srcId="{75085C82-6E86-493C-B6A0-4A6AB887229B}" destId="{33000255-64C7-4571-BD1D-41FABAA77BC6}" srcOrd="0" destOrd="0" presId="urn:microsoft.com/office/officeart/2009/3/layout/StepUpProcess"/>
    <dgm:cxn modelId="{B2586BB8-DDA0-415D-A595-F3E74FDB4F7B}" type="presParOf" srcId="{33000255-64C7-4571-BD1D-41FABAA77BC6}" destId="{69513A9C-5004-4D1D-AC0F-060E73413B05}" srcOrd="0" destOrd="0" presId="urn:microsoft.com/office/officeart/2009/3/layout/StepUpProcess"/>
    <dgm:cxn modelId="{EED62DD8-EECC-47EB-BA98-A771498D6ABF}" type="presParOf" srcId="{33000255-64C7-4571-BD1D-41FABAA77BC6}" destId="{0A55137C-E056-40FD-B721-F12F5D1FBC7F}" srcOrd="1" destOrd="0" presId="urn:microsoft.com/office/officeart/2009/3/layout/StepUpProcess"/>
    <dgm:cxn modelId="{1D95C193-A690-492E-B93F-A05C0591BD5F}" type="presParOf" srcId="{33000255-64C7-4571-BD1D-41FABAA77BC6}" destId="{CCD0CFC3-4F49-42D9-A928-2D2BC78A0750}" srcOrd="2" destOrd="0" presId="urn:microsoft.com/office/officeart/2009/3/layout/StepUpProcess"/>
    <dgm:cxn modelId="{15CA3E48-CDFD-4057-B9AE-CAF5EAA86714}" type="presParOf" srcId="{75085C82-6E86-493C-B6A0-4A6AB887229B}" destId="{1FBCEF89-DCCD-4AEC-B1CC-89BB4AB41546}" srcOrd="1" destOrd="0" presId="urn:microsoft.com/office/officeart/2009/3/layout/StepUpProcess"/>
    <dgm:cxn modelId="{52460B46-E381-4DCC-B1A8-E6A8393908E2}" type="presParOf" srcId="{1FBCEF89-DCCD-4AEC-B1CC-89BB4AB41546}" destId="{E48970B6-AAB9-47B5-A6D0-CDB48DC5F257}" srcOrd="0" destOrd="0" presId="urn:microsoft.com/office/officeart/2009/3/layout/StepUpProcess"/>
    <dgm:cxn modelId="{5F664994-FA4F-4A08-A4F9-827DC94BB4A5}" type="presParOf" srcId="{75085C82-6E86-493C-B6A0-4A6AB887229B}" destId="{BD680E82-A359-4F9F-A3E3-5894CF0B0A0A}" srcOrd="2" destOrd="0" presId="urn:microsoft.com/office/officeart/2009/3/layout/StepUpProcess"/>
    <dgm:cxn modelId="{15A1AD91-2C7E-47F7-A904-1EB973CB24FF}" type="presParOf" srcId="{BD680E82-A359-4F9F-A3E3-5894CF0B0A0A}" destId="{18654C82-070B-4AB2-B4E0-F53653CAC590}" srcOrd="0" destOrd="0" presId="urn:microsoft.com/office/officeart/2009/3/layout/StepUpProcess"/>
    <dgm:cxn modelId="{8DE4EC84-8A00-4F50-BE20-013489AE983C}" type="presParOf" srcId="{BD680E82-A359-4F9F-A3E3-5894CF0B0A0A}" destId="{4751F9D2-DFD1-45D5-81E5-2A8C57CD459D}" srcOrd="1" destOrd="0" presId="urn:microsoft.com/office/officeart/2009/3/layout/StepUpProcess"/>
    <dgm:cxn modelId="{E9AC5F46-51BB-4AEB-91CF-D644ED865357}" type="presParOf" srcId="{BD680E82-A359-4F9F-A3E3-5894CF0B0A0A}" destId="{98174FB4-D049-4615-B7F2-F0D57B68337C}" srcOrd="2" destOrd="0" presId="urn:microsoft.com/office/officeart/2009/3/layout/StepUpProcess"/>
    <dgm:cxn modelId="{7C44BB96-1369-4CA2-9EFF-3490D5B86D4D}" type="presParOf" srcId="{75085C82-6E86-493C-B6A0-4A6AB887229B}" destId="{39C319CD-7BA6-496F-8967-AA0DCF6388D6}" srcOrd="3" destOrd="0" presId="urn:microsoft.com/office/officeart/2009/3/layout/StepUpProcess"/>
    <dgm:cxn modelId="{F29F7837-3659-4D3D-898D-5E50FC1EFB43}" type="presParOf" srcId="{39C319CD-7BA6-496F-8967-AA0DCF6388D6}" destId="{AD0B6A50-3373-4300-8076-C909C2A22817}" srcOrd="0" destOrd="0" presId="urn:microsoft.com/office/officeart/2009/3/layout/StepUpProcess"/>
    <dgm:cxn modelId="{F9B9C048-28BA-4A46-83AC-1855F6F6A12B}" type="presParOf" srcId="{75085C82-6E86-493C-B6A0-4A6AB887229B}" destId="{3FB1894D-B748-4D64-924A-C953244A7FED}" srcOrd="4" destOrd="0" presId="urn:microsoft.com/office/officeart/2009/3/layout/StepUpProcess"/>
    <dgm:cxn modelId="{A0F1E3D8-AB05-44E1-80AF-0F0366B8CF87}" type="presParOf" srcId="{3FB1894D-B748-4D64-924A-C953244A7FED}" destId="{FB55E805-DE8B-4542-97B7-42C48C171103}" srcOrd="0" destOrd="0" presId="urn:microsoft.com/office/officeart/2009/3/layout/StepUpProcess"/>
    <dgm:cxn modelId="{8DAE2861-DF2A-4199-9CE7-1AC2C281AE1F}" type="presParOf" srcId="{3FB1894D-B748-4D64-924A-C953244A7FED}" destId="{12773907-AC4F-4860-83D0-8274F9A18E36}" srcOrd="1" destOrd="0" presId="urn:microsoft.com/office/officeart/2009/3/layout/StepUpProcess"/>
    <dgm:cxn modelId="{20792DB1-4FB9-4CCD-8A23-B3943A1A20B9}" type="presParOf" srcId="{3FB1894D-B748-4D64-924A-C953244A7FED}" destId="{0A912CEF-CDA0-478C-9840-FF03A6C79FCF}" srcOrd="2" destOrd="0" presId="urn:microsoft.com/office/officeart/2009/3/layout/StepUpProcess"/>
    <dgm:cxn modelId="{F811E6AD-37E0-41AE-8C81-0DA511AA42F1}" type="presParOf" srcId="{75085C82-6E86-493C-B6A0-4A6AB887229B}" destId="{45CB856A-C490-4698-B04D-3DE7F5AF4868}" srcOrd="5" destOrd="0" presId="urn:microsoft.com/office/officeart/2009/3/layout/StepUpProcess"/>
    <dgm:cxn modelId="{60794D93-0BD2-4D46-87F1-1EF56662CF9E}" type="presParOf" srcId="{45CB856A-C490-4698-B04D-3DE7F5AF4868}" destId="{A960471F-DAA7-48BD-A44C-BFD7253F3555}" srcOrd="0" destOrd="0" presId="urn:microsoft.com/office/officeart/2009/3/layout/StepUpProcess"/>
    <dgm:cxn modelId="{05E59DBE-243F-4EA9-9DBD-AF42603DCF0B}" type="presParOf" srcId="{75085C82-6E86-493C-B6A0-4A6AB887229B}" destId="{3FDDDF46-AD95-4177-B0CA-8E5184B2B0C7}" srcOrd="6" destOrd="0" presId="urn:microsoft.com/office/officeart/2009/3/layout/StepUpProcess"/>
    <dgm:cxn modelId="{1F45D737-2C02-4B68-AD70-218E7EA9ADF0}" type="presParOf" srcId="{3FDDDF46-AD95-4177-B0CA-8E5184B2B0C7}" destId="{032BDA9A-41BF-4493-83D4-A5CE5F6275B2}" srcOrd="0" destOrd="0" presId="urn:microsoft.com/office/officeart/2009/3/layout/StepUpProcess"/>
    <dgm:cxn modelId="{C563AEF3-1CF9-4FC3-9CBA-2AB8FB912335}" type="presParOf" srcId="{3FDDDF46-AD95-4177-B0CA-8E5184B2B0C7}" destId="{E744965F-A452-4724-A540-B31F915E9018}"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CA7BEC0-73A9-441B-9B77-F498C52DAC6F}" type="doc">
      <dgm:prSet loTypeId="urn:microsoft.com/office/officeart/2005/8/layout/process4" loCatId="list" qsTypeId="urn:microsoft.com/office/officeart/2005/8/quickstyle/simple1" qsCatId="simple" csTypeId="urn:microsoft.com/office/officeart/2005/8/colors/colorful2" csCatId="colorful" phldr="1"/>
      <dgm:spPr/>
      <dgm:t>
        <a:bodyPr/>
        <a:lstStyle/>
        <a:p>
          <a:endParaRPr lang="en-US"/>
        </a:p>
      </dgm:t>
    </dgm:pt>
    <dgm:pt modelId="{1633922E-548F-412D-A961-AFD60794550A}">
      <dgm:prSet phldrT="[Text]" custT="1"/>
      <dgm:spPr/>
      <dgm:t>
        <a:bodyPr/>
        <a:lstStyle/>
        <a:p>
          <a:r>
            <a:rPr lang="en-US" sz="2800" dirty="0"/>
            <a:t>Value creation </a:t>
          </a:r>
        </a:p>
      </dgm:t>
    </dgm:pt>
    <dgm:pt modelId="{AC2094E1-95CB-4512-8A46-30BCF8BC5F52}" type="parTrans" cxnId="{8B1393A2-C0AE-41F1-BA48-40D4D2387156}">
      <dgm:prSet/>
      <dgm:spPr/>
      <dgm:t>
        <a:bodyPr/>
        <a:lstStyle/>
        <a:p>
          <a:endParaRPr lang="en-US"/>
        </a:p>
      </dgm:t>
    </dgm:pt>
    <dgm:pt modelId="{F17222E4-4AE7-4D02-8566-602E16835CB7}" type="sibTrans" cxnId="{8B1393A2-C0AE-41F1-BA48-40D4D2387156}">
      <dgm:prSet/>
      <dgm:spPr/>
      <dgm:t>
        <a:bodyPr/>
        <a:lstStyle/>
        <a:p>
          <a:endParaRPr lang="en-US"/>
        </a:p>
      </dgm:t>
    </dgm:pt>
    <dgm:pt modelId="{E17698F9-2F1B-4CE0-A969-D0D9AA9A5C16}">
      <dgm:prSet phldrT="[Text]" custT="1"/>
      <dgm:spPr/>
      <dgm:t>
        <a:bodyPr/>
        <a:lstStyle/>
        <a:p>
          <a:r>
            <a:rPr lang="en-US" sz="2800" dirty="0"/>
            <a:t>Valuation </a:t>
          </a:r>
        </a:p>
      </dgm:t>
    </dgm:pt>
    <dgm:pt modelId="{C46571FE-150F-4B5A-B10B-8168869D7561}" type="parTrans" cxnId="{8BD78ABF-9A49-41FF-B6C7-DF85B6AB932E}">
      <dgm:prSet/>
      <dgm:spPr/>
      <dgm:t>
        <a:bodyPr/>
        <a:lstStyle/>
        <a:p>
          <a:endParaRPr lang="en-US"/>
        </a:p>
      </dgm:t>
    </dgm:pt>
    <dgm:pt modelId="{94BF79EC-1DB6-4812-A54D-628912C8AE32}" type="sibTrans" cxnId="{8BD78ABF-9A49-41FF-B6C7-DF85B6AB932E}">
      <dgm:prSet/>
      <dgm:spPr/>
      <dgm:t>
        <a:bodyPr/>
        <a:lstStyle/>
        <a:p>
          <a:endParaRPr lang="en-US"/>
        </a:p>
      </dgm:t>
    </dgm:pt>
    <dgm:pt modelId="{240B6405-B231-4A83-AF01-FDBF616585F1}">
      <dgm:prSet phldrT="[Text]" custT="1"/>
      <dgm:spPr/>
      <dgm:t>
        <a:bodyPr/>
        <a:lstStyle/>
        <a:p>
          <a:r>
            <a:rPr lang="en-US" sz="3200" dirty="0"/>
            <a:t>Extend Startup Geographically</a:t>
          </a:r>
        </a:p>
      </dgm:t>
    </dgm:pt>
    <dgm:pt modelId="{7787FC7B-93E5-4D69-B271-0678562722F5}" type="parTrans" cxnId="{1D080A89-E0D0-46A0-A488-EB61EC7E6550}">
      <dgm:prSet/>
      <dgm:spPr/>
      <dgm:t>
        <a:bodyPr/>
        <a:lstStyle/>
        <a:p>
          <a:endParaRPr lang="en-US"/>
        </a:p>
      </dgm:t>
    </dgm:pt>
    <dgm:pt modelId="{FF7D0B06-4C50-41CE-9C1E-5EC60ABD5DD9}" type="sibTrans" cxnId="{1D080A89-E0D0-46A0-A488-EB61EC7E6550}">
      <dgm:prSet/>
      <dgm:spPr/>
      <dgm:t>
        <a:bodyPr/>
        <a:lstStyle/>
        <a:p>
          <a:endParaRPr lang="en-US"/>
        </a:p>
      </dgm:t>
    </dgm:pt>
    <dgm:pt modelId="{7B5BAF51-422C-48D9-B7FA-077C97B8BB0B}">
      <dgm:prSet phldrT="[Text]" custT="1"/>
      <dgm:spPr/>
      <dgm:t>
        <a:bodyPr/>
        <a:lstStyle/>
        <a:p>
          <a:r>
            <a:rPr lang="en-US" sz="2800" dirty="0"/>
            <a:t>Metropolitans, T1</a:t>
          </a:r>
        </a:p>
      </dgm:t>
    </dgm:pt>
    <dgm:pt modelId="{2510D6F7-4D13-4117-B7CD-BFC8323245ED}" type="parTrans" cxnId="{F39ECF03-EAE2-4E6B-BA82-10837C2BD698}">
      <dgm:prSet/>
      <dgm:spPr/>
      <dgm:t>
        <a:bodyPr/>
        <a:lstStyle/>
        <a:p>
          <a:endParaRPr lang="en-US"/>
        </a:p>
      </dgm:t>
    </dgm:pt>
    <dgm:pt modelId="{D7AA1A18-2486-45E1-9BAF-23317BC3E8FB}" type="sibTrans" cxnId="{F39ECF03-EAE2-4E6B-BA82-10837C2BD698}">
      <dgm:prSet/>
      <dgm:spPr/>
      <dgm:t>
        <a:bodyPr/>
        <a:lstStyle/>
        <a:p>
          <a:endParaRPr lang="en-US"/>
        </a:p>
      </dgm:t>
    </dgm:pt>
    <dgm:pt modelId="{538649F5-4D2B-42A5-AE76-C9895E9CA849}">
      <dgm:prSet phldrT="[Text]" custT="1"/>
      <dgm:spPr/>
      <dgm:t>
        <a:bodyPr/>
        <a:lstStyle/>
        <a:p>
          <a:r>
            <a:rPr lang="en-US" sz="2800" dirty="0"/>
            <a:t>T2, T3, semi-urban areas</a:t>
          </a:r>
        </a:p>
      </dgm:t>
    </dgm:pt>
    <dgm:pt modelId="{4DEC4D2A-FAEC-4811-A90F-39A1570E569F}" type="parTrans" cxnId="{540EDB2A-4078-418C-BE84-5BEFB591B187}">
      <dgm:prSet/>
      <dgm:spPr/>
      <dgm:t>
        <a:bodyPr/>
        <a:lstStyle/>
        <a:p>
          <a:endParaRPr lang="en-US"/>
        </a:p>
      </dgm:t>
    </dgm:pt>
    <dgm:pt modelId="{780CB6D3-6A52-429A-8C3A-CE2FCADECEEA}" type="sibTrans" cxnId="{540EDB2A-4078-418C-BE84-5BEFB591B187}">
      <dgm:prSet/>
      <dgm:spPr/>
      <dgm:t>
        <a:bodyPr/>
        <a:lstStyle/>
        <a:p>
          <a:endParaRPr lang="en-US"/>
        </a:p>
      </dgm:t>
    </dgm:pt>
    <dgm:pt modelId="{A58B0E6C-05FC-4767-9FB2-6AFB7769B27B}">
      <dgm:prSet phldrT="[Text]" custT="1"/>
      <dgm:spPr/>
      <dgm:t>
        <a:bodyPr/>
        <a:lstStyle/>
        <a:p>
          <a:r>
            <a:rPr lang="en-US" sz="3200" dirty="0"/>
            <a:t>Extend Startup Sector wise</a:t>
          </a:r>
        </a:p>
      </dgm:t>
    </dgm:pt>
    <dgm:pt modelId="{FF13098E-4EBA-49B1-A899-1C1495A470E6}" type="parTrans" cxnId="{0E52C8EB-C3AB-44BB-9AFA-E536A0A0846E}">
      <dgm:prSet/>
      <dgm:spPr/>
      <dgm:t>
        <a:bodyPr/>
        <a:lstStyle/>
        <a:p>
          <a:endParaRPr lang="en-US"/>
        </a:p>
      </dgm:t>
    </dgm:pt>
    <dgm:pt modelId="{25A6C0BE-FB97-41A6-9244-0FE2FFF78251}" type="sibTrans" cxnId="{0E52C8EB-C3AB-44BB-9AFA-E536A0A0846E}">
      <dgm:prSet/>
      <dgm:spPr/>
      <dgm:t>
        <a:bodyPr/>
        <a:lstStyle/>
        <a:p>
          <a:endParaRPr lang="en-US"/>
        </a:p>
      </dgm:t>
    </dgm:pt>
    <dgm:pt modelId="{DE35ABD5-EEF8-4BB6-A5D8-9971F1F14F07}">
      <dgm:prSet phldrT="[Text]" custT="1"/>
      <dgm:spPr/>
      <dgm:t>
        <a:bodyPr/>
        <a:lstStyle/>
        <a:p>
          <a:r>
            <a:rPr lang="en-US" sz="2800" dirty="0"/>
            <a:t>IT, E-Commerce, App-Booking,</a:t>
          </a:r>
        </a:p>
      </dgm:t>
    </dgm:pt>
    <dgm:pt modelId="{EE0E4D80-F38C-44C3-8189-BCE6BB00673A}" type="parTrans" cxnId="{AACCF8B5-1B47-4E46-A974-36C4B46DD11C}">
      <dgm:prSet/>
      <dgm:spPr/>
      <dgm:t>
        <a:bodyPr/>
        <a:lstStyle/>
        <a:p>
          <a:endParaRPr lang="en-US"/>
        </a:p>
      </dgm:t>
    </dgm:pt>
    <dgm:pt modelId="{AEC45B35-639F-4B6C-8EDC-A7CF5ECEB032}" type="sibTrans" cxnId="{AACCF8B5-1B47-4E46-A974-36C4B46DD11C}">
      <dgm:prSet/>
      <dgm:spPr/>
      <dgm:t>
        <a:bodyPr/>
        <a:lstStyle/>
        <a:p>
          <a:endParaRPr lang="en-US"/>
        </a:p>
      </dgm:t>
    </dgm:pt>
    <dgm:pt modelId="{72009FC0-D5D4-475A-8616-8A0D0D0C9E0F}">
      <dgm:prSet phldrT="[Text]" custT="1"/>
      <dgm:spPr/>
      <dgm:t>
        <a:bodyPr/>
        <a:lstStyle/>
        <a:p>
          <a:r>
            <a:rPr lang="en-US" sz="2800" dirty="0"/>
            <a:t>agriculture, manufacturing, healthcare and education.;</a:t>
          </a:r>
        </a:p>
      </dgm:t>
    </dgm:pt>
    <dgm:pt modelId="{8D3B7C72-D957-4F13-AB22-354377C17A46}" type="parTrans" cxnId="{30508036-5AC5-4213-808B-6A12877D22B8}">
      <dgm:prSet/>
      <dgm:spPr/>
      <dgm:t>
        <a:bodyPr/>
        <a:lstStyle/>
        <a:p>
          <a:endParaRPr lang="en-US"/>
        </a:p>
      </dgm:t>
    </dgm:pt>
    <dgm:pt modelId="{E18D66A5-4D00-4901-9C8F-31669B3463D5}" type="sibTrans" cxnId="{30508036-5AC5-4213-808B-6A12877D22B8}">
      <dgm:prSet/>
      <dgm:spPr/>
      <dgm:t>
        <a:bodyPr/>
        <a:lstStyle/>
        <a:p>
          <a:endParaRPr lang="en-US"/>
        </a:p>
      </dgm:t>
    </dgm:pt>
    <dgm:pt modelId="{2E513E33-682C-434D-81D9-B738B4A04BEF}">
      <dgm:prSet phldrT="[Text]" custT="1"/>
      <dgm:spPr/>
      <dgm:t>
        <a:bodyPr/>
        <a:lstStyle/>
        <a:p>
          <a:r>
            <a:rPr lang="en-US" sz="3200" dirty="0"/>
            <a:t>2 Types of Startup</a:t>
          </a:r>
        </a:p>
      </dgm:t>
    </dgm:pt>
    <dgm:pt modelId="{2C735C48-CAB3-4A6B-82FE-883B3121C94B}" type="sibTrans" cxnId="{01633010-2E77-4C95-9802-E76D48B1BE0F}">
      <dgm:prSet/>
      <dgm:spPr/>
      <dgm:t>
        <a:bodyPr/>
        <a:lstStyle/>
        <a:p>
          <a:endParaRPr lang="en-US"/>
        </a:p>
      </dgm:t>
    </dgm:pt>
    <dgm:pt modelId="{BB0CD8E9-E491-431B-848F-C3C0E9581987}" type="parTrans" cxnId="{01633010-2E77-4C95-9802-E76D48B1BE0F}">
      <dgm:prSet/>
      <dgm:spPr/>
      <dgm:t>
        <a:bodyPr/>
        <a:lstStyle/>
        <a:p>
          <a:endParaRPr lang="en-US"/>
        </a:p>
      </dgm:t>
    </dgm:pt>
    <dgm:pt modelId="{32A098DF-533A-41E4-A799-ED32CB269825}" type="pres">
      <dgm:prSet presAssocID="{7CA7BEC0-73A9-441B-9B77-F498C52DAC6F}" presName="Name0" presStyleCnt="0">
        <dgm:presLayoutVars>
          <dgm:dir/>
          <dgm:animLvl val="lvl"/>
          <dgm:resizeHandles val="exact"/>
        </dgm:presLayoutVars>
      </dgm:prSet>
      <dgm:spPr/>
    </dgm:pt>
    <dgm:pt modelId="{32A8BF9A-4D34-4027-AEE3-77F6A3BBB116}" type="pres">
      <dgm:prSet presAssocID="{A58B0E6C-05FC-4767-9FB2-6AFB7769B27B}" presName="boxAndChildren" presStyleCnt="0"/>
      <dgm:spPr/>
    </dgm:pt>
    <dgm:pt modelId="{E04E7E55-783F-4601-98DC-CBB2857A3203}" type="pres">
      <dgm:prSet presAssocID="{A58B0E6C-05FC-4767-9FB2-6AFB7769B27B}" presName="parentTextBox" presStyleLbl="node1" presStyleIdx="0" presStyleCnt="3"/>
      <dgm:spPr/>
    </dgm:pt>
    <dgm:pt modelId="{3984066B-C1F0-416E-91A2-F0B5132A566F}" type="pres">
      <dgm:prSet presAssocID="{A58B0E6C-05FC-4767-9FB2-6AFB7769B27B}" presName="entireBox" presStyleLbl="node1" presStyleIdx="0" presStyleCnt="3"/>
      <dgm:spPr/>
    </dgm:pt>
    <dgm:pt modelId="{C943C46C-0FDC-4AA8-B281-6DF613A693A2}" type="pres">
      <dgm:prSet presAssocID="{A58B0E6C-05FC-4767-9FB2-6AFB7769B27B}" presName="descendantBox" presStyleCnt="0"/>
      <dgm:spPr/>
    </dgm:pt>
    <dgm:pt modelId="{D247C79B-DDD9-472C-82F0-DA23F58817DF}" type="pres">
      <dgm:prSet presAssocID="{DE35ABD5-EEF8-4BB6-A5D8-9971F1F14F07}" presName="childTextBox" presStyleLbl="fgAccFollowNode1" presStyleIdx="0" presStyleCnt="6">
        <dgm:presLayoutVars>
          <dgm:bulletEnabled val="1"/>
        </dgm:presLayoutVars>
      </dgm:prSet>
      <dgm:spPr/>
    </dgm:pt>
    <dgm:pt modelId="{0A32425B-B7EF-4E69-9031-C94B18622364}" type="pres">
      <dgm:prSet presAssocID="{72009FC0-D5D4-475A-8616-8A0D0D0C9E0F}" presName="childTextBox" presStyleLbl="fgAccFollowNode1" presStyleIdx="1" presStyleCnt="6">
        <dgm:presLayoutVars>
          <dgm:bulletEnabled val="1"/>
        </dgm:presLayoutVars>
      </dgm:prSet>
      <dgm:spPr/>
    </dgm:pt>
    <dgm:pt modelId="{95151F35-1FFC-4FD5-BDAF-59409F77BEA0}" type="pres">
      <dgm:prSet presAssocID="{FF7D0B06-4C50-41CE-9C1E-5EC60ABD5DD9}" presName="sp" presStyleCnt="0"/>
      <dgm:spPr/>
    </dgm:pt>
    <dgm:pt modelId="{3BA40B32-9C9C-4FBD-BCF6-9FAF70EF9690}" type="pres">
      <dgm:prSet presAssocID="{240B6405-B231-4A83-AF01-FDBF616585F1}" presName="arrowAndChildren" presStyleCnt="0"/>
      <dgm:spPr/>
    </dgm:pt>
    <dgm:pt modelId="{05E4A9B3-EBAF-4DDF-B0CF-F7D028A031A1}" type="pres">
      <dgm:prSet presAssocID="{240B6405-B231-4A83-AF01-FDBF616585F1}" presName="parentTextArrow" presStyleLbl="node1" presStyleIdx="0" presStyleCnt="3"/>
      <dgm:spPr/>
    </dgm:pt>
    <dgm:pt modelId="{FC27A995-3867-413E-A736-89F30864D4EB}" type="pres">
      <dgm:prSet presAssocID="{240B6405-B231-4A83-AF01-FDBF616585F1}" presName="arrow" presStyleLbl="node1" presStyleIdx="1" presStyleCnt="3"/>
      <dgm:spPr/>
    </dgm:pt>
    <dgm:pt modelId="{CDC90148-DD70-4A5C-B544-74F1032249A9}" type="pres">
      <dgm:prSet presAssocID="{240B6405-B231-4A83-AF01-FDBF616585F1}" presName="descendantArrow" presStyleCnt="0"/>
      <dgm:spPr/>
    </dgm:pt>
    <dgm:pt modelId="{AFE9C5C9-4EFA-4B2A-9328-995291850C46}" type="pres">
      <dgm:prSet presAssocID="{7B5BAF51-422C-48D9-B7FA-077C97B8BB0B}" presName="childTextArrow" presStyleLbl="fgAccFollowNode1" presStyleIdx="2" presStyleCnt="6">
        <dgm:presLayoutVars>
          <dgm:bulletEnabled val="1"/>
        </dgm:presLayoutVars>
      </dgm:prSet>
      <dgm:spPr/>
    </dgm:pt>
    <dgm:pt modelId="{6CF0A337-7058-455C-8B7E-C4C9049C72AC}" type="pres">
      <dgm:prSet presAssocID="{538649F5-4D2B-42A5-AE76-C9895E9CA849}" presName="childTextArrow" presStyleLbl="fgAccFollowNode1" presStyleIdx="3" presStyleCnt="6">
        <dgm:presLayoutVars>
          <dgm:bulletEnabled val="1"/>
        </dgm:presLayoutVars>
      </dgm:prSet>
      <dgm:spPr/>
    </dgm:pt>
    <dgm:pt modelId="{2E0A23AD-A645-4F56-AC16-3020C840D539}" type="pres">
      <dgm:prSet presAssocID="{2C735C48-CAB3-4A6B-82FE-883B3121C94B}" presName="sp" presStyleCnt="0"/>
      <dgm:spPr/>
    </dgm:pt>
    <dgm:pt modelId="{A36BE1AB-B4F1-4FBE-93CB-4C81826FCF40}" type="pres">
      <dgm:prSet presAssocID="{2E513E33-682C-434D-81D9-B738B4A04BEF}" presName="arrowAndChildren" presStyleCnt="0"/>
      <dgm:spPr/>
    </dgm:pt>
    <dgm:pt modelId="{E07C7488-BE08-40D6-8129-746FE425EF35}" type="pres">
      <dgm:prSet presAssocID="{2E513E33-682C-434D-81D9-B738B4A04BEF}" presName="parentTextArrow" presStyleLbl="node1" presStyleIdx="1" presStyleCnt="3"/>
      <dgm:spPr/>
    </dgm:pt>
    <dgm:pt modelId="{B2081F58-778B-4048-9520-CECE484242F2}" type="pres">
      <dgm:prSet presAssocID="{2E513E33-682C-434D-81D9-B738B4A04BEF}" presName="arrow" presStyleLbl="node1" presStyleIdx="2" presStyleCnt="3"/>
      <dgm:spPr/>
    </dgm:pt>
    <dgm:pt modelId="{033C9095-499B-4D10-80AF-0845CE9456E6}" type="pres">
      <dgm:prSet presAssocID="{2E513E33-682C-434D-81D9-B738B4A04BEF}" presName="descendantArrow" presStyleCnt="0"/>
      <dgm:spPr/>
    </dgm:pt>
    <dgm:pt modelId="{9F57A529-B159-4479-AAE6-278F31876873}" type="pres">
      <dgm:prSet presAssocID="{1633922E-548F-412D-A961-AFD60794550A}" presName="childTextArrow" presStyleLbl="fgAccFollowNode1" presStyleIdx="4" presStyleCnt="6">
        <dgm:presLayoutVars>
          <dgm:bulletEnabled val="1"/>
        </dgm:presLayoutVars>
      </dgm:prSet>
      <dgm:spPr/>
    </dgm:pt>
    <dgm:pt modelId="{B4A77FC1-C150-42D1-AD4A-DD66848B3D95}" type="pres">
      <dgm:prSet presAssocID="{E17698F9-2F1B-4CE0-A969-D0D9AA9A5C16}" presName="childTextArrow" presStyleLbl="fgAccFollowNode1" presStyleIdx="5" presStyleCnt="6">
        <dgm:presLayoutVars>
          <dgm:bulletEnabled val="1"/>
        </dgm:presLayoutVars>
      </dgm:prSet>
      <dgm:spPr/>
    </dgm:pt>
  </dgm:ptLst>
  <dgm:cxnLst>
    <dgm:cxn modelId="{ACF446C6-68A7-4943-A5C3-3ACC68BA1B8B}" type="presOf" srcId="{A58B0E6C-05FC-4767-9FB2-6AFB7769B27B}" destId="{3984066B-C1F0-416E-91A2-F0B5132A566F}" srcOrd="1" destOrd="0" presId="urn:microsoft.com/office/officeart/2005/8/layout/process4"/>
    <dgm:cxn modelId="{1D080A89-E0D0-46A0-A488-EB61EC7E6550}" srcId="{7CA7BEC0-73A9-441B-9B77-F498C52DAC6F}" destId="{240B6405-B231-4A83-AF01-FDBF616585F1}" srcOrd="1" destOrd="0" parTransId="{7787FC7B-93E5-4D69-B271-0678562722F5}" sibTransId="{FF7D0B06-4C50-41CE-9C1E-5EC60ABD5DD9}"/>
    <dgm:cxn modelId="{AACCF8B5-1B47-4E46-A974-36C4B46DD11C}" srcId="{A58B0E6C-05FC-4767-9FB2-6AFB7769B27B}" destId="{DE35ABD5-EEF8-4BB6-A5D8-9971F1F14F07}" srcOrd="0" destOrd="0" parTransId="{EE0E4D80-F38C-44C3-8189-BCE6BB00673A}" sibTransId="{AEC45B35-639F-4B6C-8EDC-A7CF5ECEB032}"/>
    <dgm:cxn modelId="{65918F90-3355-4AFE-996F-79D1931E7954}" type="presOf" srcId="{1633922E-548F-412D-A961-AFD60794550A}" destId="{9F57A529-B159-4479-AAE6-278F31876873}" srcOrd="0" destOrd="0" presId="urn:microsoft.com/office/officeart/2005/8/layout/process4"/>
    <dgm:cxn modelId="{BCF92039-549D-43B3-B8A6-A10DF1FE0DE1}" type="presOf" srcId="{72009FC0-D5D4-475A-8616-8A0D0D0C9E0F}" destId="{0A32425B-B7EF-4E69-9031-C94B18622364}" srcOrd="0" destOrd="0" presId="urn:microsoft.com/office/officeart/2005/8/layout/process4"/>
    <dgm:cxn modelId="{52A70C45-3B36-4E57-A033-23AAFA71688A}" type="presOf" srcId="{A58B0E6C-05FC-4767-9FB2-6AFB7769B27B}" destId="{E04E7E55-783F-4601-98DC-CBB2857A3203}" srcOrd="0" destOrd="0" presId="urn:microsoft.com/office/officeart/2005/8/layout/process4"/>
    <dgm:cxn modelId="{01633010-2E77-4C95-9802-E76D48B1BE0F}" srcId="{7CA7BEC0-73A9-441B-9B77-F498C52DAC6F}" destId="{2E513E33-682C-434D-81D9-B738B4A04BEF}" srcOrd="0" destOrd="0" parTransId="{BB0CD8E9-E491-431B-848F-C3C0E9581987}" sibTransId="{2C735C48-CAB3-4A6B-82FE-883B3121C94B}"/>
    <dgm:cxn modelId="{0E52C8EB-C3AB-44BB-9AFA-E536A0A0846E}" srcId="{7CA7BEC0-73A9-441B-9B77-F498C52DAC6F}" destId="{A58B0E6C-05FC-4767-9FB2-6AFB7769B27B}" srcOrd="2" destOrd="0" parTransId="{FF13098E-4EBA-49B1-A899-1C1495A470E6}" sibTransId="{25A6C0BE-FB97-41A6-9244-0FE2FFF78251}"/>
    <dgm:cxn modelId="{02D64893-E1D2-4609-A131-811851686553}" type="presOf" srcId="{240B6405-B231-4A83-AF01-FDBF616585F1}" destId="{FC27A995-3867-413E-A736-89F30864D4EB}" srcOrd="1" destOrd="0" presId="urn:microsoft.com/office/officeart/2005/8/layout/process4"/>
    <dgm:cxn modelId="{6A67DAF3-C4AC-49FE-9E7C-8905D923AC1A}" type="presOf" srcId="{2E513E33-682C-434D-81D9-B738B4A04BEF}" destId="{B2081F58-778B-4048-9520-CECE484242F2}" srcOrd="1" destOrd="0" presId="urn:microsoft.com/office/officeart/2005/8/layout/process4"/>
    <dgm:cxn modelId="{540EDB2A-4078-418C-BE84-5BEFB591B187}" srcId="{240B6405-B231-4A83-AF01-FDBF616585F1}" destId="{538649F5-4D2B-42A5-AE76-C9895E9CA849}" srcOrd="1" destOrd="0" parTransId="{4DEC4D2A-FAEC-4811-A90F-39A1570E569F}" sibTransId="{780CB6D3-6A52-429A-8C3A-CE2FCADECEEA}"/>
    <dgm:cxn modelId="{48E9B0E3-5EE9-4D51-B3F7-CBD5C45A4226}" type="presOf" srcId="{7B5BAF51-422C-48D9-B7FA-077C97B8BB0B}" destId="{AFE9C5C9-4EFA-4B2A-9328-995291850C46}" srcOrd="0" destOrd="0" presId="urn:microsoft.com/office/officeart/2005/8/layout/process4"/>
    <dgm:cxn modelId="{D3869C91-CC3E-4754-81B5-856A17CB9BC2}" type="presOf" srcId="{DE35ABD5-EEF8-4BB6-A5D8-9971F1F14F07}" destId="{D247C79B-DDD9-472C-82F0-DA23F58817DF}" srcOrd="0" destOrd="0" presId="urn:microsoft.com/office/officeart/2005/8/layout/process4"/>
    <dgm:cxn modelId="{15913CD1-8EAB-48E7-9EBB-FED55B86A94A}" type="presOf" srcId="{E17698F9-2F1B-4CE0-A969-D0D9AA9A5C16}" destId="{B4A77FC1-C150-42D1-AD4A-DD66848B3D95}" srcOrd="0" destOrd="0" presId="urn:microsoft.com/office/officeart/2005/8/layout/process4"/>
    <dgm:cxn modelId="{EA98ABF4-3AAC-4331-9DE3-6802F53C36FB}" type="presOf" srcId="{7CA7BEC0-73A9-441B-9B77-F498C52DAC6F}" destId="{32A098DF-533A-41E4-A799-ED32CB269825}" srcOrd="0" destOrd="0" presId="urn:microsoft.com/office/officeart/2005/8/layout/process4"/>
    <dgm:cxn modelId="{F39ECF03-EAE2-4E6B-BA82-10837C2BD698}" srcId="{240B6405-B231-4A83-AF01-FDBF616585F1}" destId="{7B5BAF51-422C-48D9-B7FA-077C97B8BB0B}" srcOrd="0" destOrd="0" parTransId="{2510D6F7-4D13-4117-B7CD-BFC8323245ED}" sibTransId="{D7AA1A18-2486-45E1-9BAF-23317BC3E8FB}"/>
    <dgm:cxn modelId="{8B1393A2-C0AE-41F1-BA48-40D4D2387156}" srcId="{2E513E33-682C-434D-81D9-B738B4A04BEF}" destId="{1633922E-548F-412D-A961-AFD60794550A}" srcOrd="0" destOrd="0" parTransId="{AC2094E1-95CB-4512-8A46-30BCF8BC5F52}" sibTransId="{F17222E4-4AE7-4D02-8566-602E16835CB7}"/>
    <dgm:cxn modelId="{30508036-5AC5-4213-808B-6A12877D22B8}" srcId="{A58B0E6C-05FC-4767-9FB2-6AFB7769B27B}" destId="{72009FC0-D5D4-475A-8616-8A0D0D0C9E0F}" srcOrd="1" destOrd="0" parTransId="{8D3B7C72-D957-4F13-AB22-354377C17A46}" sibTransId="{E18D66A5-4D00-4901-9C8F-31669B3463D5}"/>
    <dgm:cxn modelId="{8ECB35E4-9AD4-4863-9B55-2E806F51C3DD}" type="presOf" srcId="{240B6405-B231-4A83-AF01-FDBF616585F1}" destId="{05E4A9B3-EBAF-4DDF-B0CF-F7D028A031A1}" srcOrd="0" destOrd="0" presId="urn:microsoft.com/office/officeart/2005/8/layout/process4"/>
    <dgm:cxn modelId="{8BD78ABF-9A49-41FF-B6C7-DF85B6AB932E}" srcId="{2E513E33-682C-434D-81D9-B738B4A04BEF}" destId="{E17698F9-2F1B-4CE0-A969-D0D9AA9A5C16}" srcOrd="1" destOrd="0" parTransId="{C46571FE-150F-4B5A-B10B-8168869D7561}" sibTransId="{94BF79EC-1DB6-4812-A54D-628912C8AE32}"/>
    <dgm:cxn modelId="{E68D4F56-335E-41CC-8F95-F21537E9D419}" type="presOf" srcId="{2E513E33-682C-434D-81D9-B738B4A04BEF}" destId="{E07C7488-BE08-40D6-8129-746FE425EF35}" srcOrd="0" destOrd="0" presId="urn:microsoft.com/office/officeart/2005/8/layout/process4"/>
    <dgm:cxn modelId="{6A89DE4E-7983-4EF6-884C-0465F4262BEB}" type="presOf" srcId="{538649F5-4D2B-42A5-AE76-C9895E9CA849}" destId="{6CF0A337-7058-455C-8B7E-C4C9049C72AC}" srcOrd="0" destOrd="0" presId="urn:microsoft.com/office/officeart/2005/8/layout/process4"/>
    <dgm:cxn modelId="{04C9EC11-AFE6-4C5C-88FB-288779007AA3}" type="presParOf" srcId="{32A098DF-533A-41E4-A799-ED32CB269825}" destId="{32A8BF9A-4D34-4027-AEE3-77F6A3BBB116}" srcOrd="0" destOrd="0" presId="urn:microsoft.com/office/officeart/2005/8/layout/process4"/>
    <dgm:cxn modelId="{AAF93973-7F5D-42D5-8A18-5426C0740357}" type="presParOf" srcId="{32A8BF9A-4D34-4027-AEE3-77F6A3BBB116}" destId="{E04E7E55-783F-4601-98DC-CBB2857A3203}" srcOrd="0" destOrd="0" presId="urn:microsoft.com/office/officeart/2005/8/layout/process4"/>
    <dgm:cxn modelId="{46F2C871-E7D6-4A98-A499-43236CD17835}" type="presParOf" srcId="{32A8BF9A-4D34-4027-AEE3-77F6A3BBB116}" destId="{3984066B-C1F0-416E-91A2-F0B5132A566F}" srcOrd="1" destOrd="0" presId="urn:microsoft.com/office/officeart/2005/8/layout/process4"/>
    <dgm:cxn modelId="{00CA7857-5AB9-4320-B33C-D6C52CDC1BAA}" type="presParOf" srcId="{32A8BF9A-4D34-4027-AEE3-77F6A3BBB116}" destId="{C943C46C-0FDC-4AA8-B281-6DF613A693A2}" srcOrd="2" destOrd="0" presId="urn:microsoft.com/office/officeart/2005/8/layout/process4"/>
    <dgm:cxn modelId="{AD4D7CE2-013B-4C16-9A39-0590EFD22C6C}" type="presParOf" srcId="{C943C46C-0FDC-4AA8-B281-6DF613A693A2}" destId="{D247C79B-DDD9-472C-82F0-DA23F58817DF}" srcOrd="0" destOrd="0" presId="urn:microsoft.com/office/officeart/2005/8/layout/process4"/>
    <dgm:cxn modelId="{559B4CCE-0CA7-4FDE-9EE3-91E14F2C6AF4}" type="presParOf" srcId="{C943C46C-0FDC-4AA8-B281-6DF613A693A2}" destId="{0A32425B-B7EF-4E69-9031-C94B18622364}" srcOrd="1" destOrd="0" presId="urn:microsoft.com/office/officeart/2005/8/layout/process4"/>
    <dgm:cxn modelId="{47E0DD95-82B7-467E-9787-1D321F7378D8}" type="presParOf" srcId="{32A098DF-533A-41E4-A799-ED32CB269825}" destId="{95151F35-1FFC-4FD5-BDAF-59409F77BEA0}" srcOrd="1" destOrd="0" presId="urn:microsoft.com/office/officeart/2005/8/layout/process4"/>
    <dgm:cxn modelId="{C56ADFB5-2EDD-493B-A732-F956F9542FD9}" type="presParOf" srcId="{32A098DF-533A-41E4-A799-ED32CB269825}" destId="{3BA40B32-9C9C-4FBD-BCF6-9FAF70EF9690}" srcOrd="2" destOrd="0" presId="urn:microsoft.com/office/officeart/2005/8/layout/process4"/>
    <dgm:cxn modelId="{2DA763FC-1975-4FC1-8683-AF80FDB5F3EE}" type="presParOf" srcId="{3BA40B32-9C9C-4FBD-BCF6-9FAF70EF9690}" destId="{05E4A9B3-EBAF-4DDF-B0CF-F7D028A031A1}" srcOrd="0" destOrd="0" presId="urn:microsoft.com/office/officeart/2005/8/layout/process4"/>
    <dgm:cxn modelId="{293B3E69-0B77-48C7-BCFE-F893C9EBC6AC}" type="presParOf" srcId="{3BA40B32-9C9C-4FBD-BCF6-9FAF70EF9690}" destId="{FC27A995-3867-413E-A736-89F30864D4EB}" srcOrd="1" destOrd="0" presId="urn:microsoft.com/office/officeart/2005/8/layout/process4"/>
    <dgm:cxn modelId="{898E8CA0-9C07-4DA9-BCC7-1AA0FCB1D88A}" type="presParOf" srcId="{3BA40B32-9C9C-4FBD-BCF6-9FAF70EF9690}" destId="{CDC90148-DD70-4A5C-B544-74F1032249A9}" srcOrd="2" destOrd="0" presId="urn:microsoft.com/office/officeart/2005/8/layout/process4"/>
    <dgm:cxn modelId="{E2293222-512E-454A-BEB5-20E7AEA9A10D}" type="presParOf" srcId="{CDC90148-DD70-4A5C-B544-74F1032249A9}" destId="{AFE9C5C9-4EFA-4B2A-9328-995291850C46}" srcOrd="0" destOrd="0" presId="urn:microsoft.com/office/officeart/2005/8/layout/process4"/>
    <dgm:cxn modelId="{6296C55C-E800-4B98-A9E9-BC661F6BFAF2}" type="presParOf" srcId="{CDC90148-DD70-4A5C-B544-74F1032249A9}" destId="{6CF0A337-7058-455C-8B7E-C4C9049C72AC}" srcOrd="1" destOrd="0" presId="urn:microsoft.com/office/officeart/2005/8/layout/process4"/>
    <dgm:cxn modelId="{8E9DA05D-C8C9-40C6-8CAE-1DB22DFA39C8}" type="presParOf" srcId="{32A098DF-533A-41E4-A799-ED32CB269825}" destId="{2E0A23AD-A645-4F56-AC16-3020C840D539}" srcOrd="3" destOrd="0" presId="urn:microsoft.com/office/officeart/2005/8/layout/process4"/>
    <dgm:cxn modelId="{B74A09DE-3F6E-435F-AB98-E0A1AD470195}" type="presParOf" srcId="{32A098DF-533A-41E4-A799-ED32CB269825}" destId="{A36BE1AB-B4F1-4FBE-93CB-4C81826FCF40}" srcOrd="4" destOrd="0" presId="urn:microsoft.com/office/officeart/2005/8/layout/process4"/>
    <dgm:cxn modelId="{EE9D536D-E545-4767-BE27-3B47E1759C2E}" type="presParOf" srcId="{A36BE1AB-B4F1-4FBE-93CB-4C81826FCF40}" destId="{E07C7488-BE08-40D6-8129-746FE425EF35}" srcOrd="0" destOrd="0" presId="urn:microsoft.com/office/officeart/2005/8/layout/process4"/>
    <dgm:cxn modelId="{FB409250-7149-4D2E-89C1-43CA6223955E}" type="presParOf" srcId="{A36BE1AB-B4F1-4FBE-93CB-4C81826FCF40}" destId="{B2081F58-778B-4048-9520-CECE484242F2}" srcOrd="1" destOrd="0" presId="urn:microsoft.com/office/officeart/2005/8/layout/process4"/>
    <dgm:cxn modelId="{A23E84D0-9146-4B94-89A2-EC39FF1BD617}" type="presParOf" srcId="{A36BE1AB-B4F1-4FBE-93CB-4C81826FCF40}" destId="{033C9095-499B-4D10-80AF-0845CE9456E6}" srcOrd="2" destOrd="0" presId="urn:microsoft.com/office/officeart/2005/8/layout/process4"/>
    <dgm:cxn modelId="{C69D511C-E2A4-420B-AE2E-8CAEAEE91A27}" type="presParOf" srcId="{033C9095-499B-4D10-80AF-0845CE9456E6}" destId="{9F57A529-B159-4479-AAE6-278F31876873}" srcOrd="0" destOrd="0" presId="urn:microsoft.com/office/officeart/2005/8/layout/process4"/>
    <dgm:cxn modelId="{D8A82ADA-8691-4F30-BD20-DD72F68A202C}" type="presParOf" srcId="{033C9095-499B-4D10-80AF-0845CE9456E6}" destId="{B4A77FC1-C150-42D1-AD4A-DD66848B3D95}"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F29095A-BB53-479D-BC58-73CCAE3975CC}"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B0EEE393-BCFD-47D6-9DD9-6E91ECD9E70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Unemployment Types</a:t>
          </a:r>
        </a:p>
      </dgm:t>
    </dgm:pt>
    <dgm:pt modelId="{1B570D09-3B18-4FE2-B74C-4539BA2AC344}" type="parTrans" cxnId="{8F19ABD3-176A-4D8F-8B42-B67ED17224E2}">
      <dgm:prSet/>
      <dgm:spPr/>
      <dgm:t>
        <a:bodyPr/>
        <a:lstStyle/>
        <a:p>
          <a:endParaRPr lang="en-US"/>
        </a:p>
      </dgm:t>
    </dgm:pt>
    <dgm:pt modelId="{972CEA5B-4CAA-44F9-8366-127B355F086E}" type="sibTrans" cxnId="{8F19ABD3-176A-4D8F-8B42-B67ED17224E2}">
      <dgm:prSet/>
      <dgm:spPr/>
      <dgm:t>
        <a:bodyPr/>
        <a:lstStyle/>
        <a:p>
          <a:endParaRPr lang="en-US"/>
        </a:p>
      </dgm:t>
    </dgm:pt>
    <dgm:pt modelId="{2A02AD29-97CE-48E8-86E6-BE82D8D5836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DPP-2016</a:t>
          </a:r>
        </a:p>
      </dgm:t>
    </dgm:pt>
    <dgm:pt modelId="{4DB0725D-B7E7-4A8F-98EA-16CD3EDEFD81}" type="parTrans" cxnId="{58C76F8E-600F-45CE-9768-CF7BD7C0C9FF}">
      <dgm:prSet/>
      <dgm:spPr/>
      <dgm:t>
        <a:bodyPr/>
        <a:lstStyle/>
        <a:p>
          <a:endParaRPr lang="en-US"/>
        </a:p>
      </dgm:t>
    </dgm:pt>
    <dgm:pt modelId="{243B598E-E3B3-47C7-BDF8-DE218381832B}" type="sibTrans" cxnId="{58C76F8E-600F-45CE-9768-CF7BD7C0C9FF}">
      <dgm:prSet/>
      <dgm:spPr/>
      <dgm:t>
        <a:bodyPr/>
        <a:lstStyle/>
        <a:p>
          <a:endParaRPr lang="en-US"/>
        </a:p>
      </dgm:t>
    </dgm:pt>
    <dgm:pt modelId="{64948C09-BBC5-4CE8-9CDF-33ACF51B610F}">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Textile Shift</a:t>
          </a:r>
        </a:p>
      </dgm:t>
    </dgm:pt>
    <dgm:pt modelId="{0A3ACBC3-AEC1-4EB7-B6C3-28457CA05944}" type="parTrans" cxnId="{BBA98448-C72C-4CD1-9A86-0382C24A1E5E}">
      <dgm:prSet/>
      <dgm:spPr/>
      <dgm:t>
        <a:bodyPr/>
        <a:lstStyle/>
        <a:p>
          <a:endParaRPr lang="en-US"/>
        </a:p>
      </dgm:t>
    </dgm:pt>
    <dgm:pt modelId="{9E0555BF-53CE-4F53-A0F9-40BD862630F3}" type="sibTrans" cxnId="{BBA98448-C72C-4CD1-9A86-0382C24A1E5E}">
      <dgm:prSet/>
      <dgm:spPr/>
      <dgm:t>
        <a:bodyPr/>
        <a:lstStyle/>
        <a:p>
          <a:endParaRPr lang="en-US"/>
        </a:p>
      </dgm:t>
    </dgm:pt>
    <dgm:pt modelId="{928A815D-8D83-4571-9210-42E0F5B08966}">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Startups</a:t>
          </a:r>
        </a:p>
      </dgm:t>
    </dgm:pt>
    <dgm:pt modelId="{4F781571-87A2-4773-AEF9-7755DF7FA055}" type="parTrans" cxnId="{B147F2D2-36E4-4A4A-8E48-4C4D3F2F9EFE}">
      <dgm:prSet/>
      <dgm:spPr/>
      <dgm:t>
        <a:bodyPr/>
        <a:lstStyle/>
        <a:p>
          <a:endParaRPr lang="en-US"/>
        </a:p>
      </dgm:t>
    </dgm:pt>
    <dgm:pt modelId="{2DC8B715-C638-41EC-80A0-456246D6A6C8}" type="sibTrans" cxnId="{B147F2D2-36E4-4A4A-8E48-4C4D3F2F9EFE}">
      <dgm:prSet/>
      <dgm:spPr/>
      <dgm:t>
        <a:bodyPr/>
        <a:lstStyle/>
        <a:p>
          <a:endParaRPr lang="en-US"/>
        </a:p>
      </dgm:t>
    </dgm:pt>
    <dgm:pt modelId="{D1C91F6D-DC14-4E5A-BD47-0644ED4B0C28}">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Regulatory Cholesterol</a:t>
          </a:r>
        </a:p>
      </dgm:t>
    </dgm:pt>
    <dgm:pt modelId="{0EE0A457-BDD8-46C3-AA22-2EEB0B576311}" type="parTrans" cxnId="{A78E5D7E-1A5A-411F-9131-1BF756C8F668}">
      <dgm:prSet/>
      <dgm:spPr/>
      <dgm:t>
        <a:bodyPr/>
        <a:lstStyle/>
        <a:p>
          <a:endParaRPr lang="en-US"/>
        </a:p>
      </dgm:t>
    </dgm:pt>
    <dgm:pt modelId="{6BE2D918-B2A5-487C-B8F1-29347EA1F593}" type="sibTrans" cxnId="{A78E5D7E-1A5A-411F-9131-1BF756C8F668}">
      <dgm:prSet/>
      <dgm:spPr/>
      <dgm:t>
        <a:bodyPr/>
        <a:lstStyle/>
        <a:p>
          <a:endParaRPr lang="en-US"/>
        </a:p>
      </dgm:t>
    </dgm:pt>
    <dgm:pt modelId="{0CC75A0D-2F30-4605-A6BF-1F68C6C83B80}">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EPF-Reforms in Budget’16</a:t>
          </a:r>
        </a:p>
      </dgm:t>
    </dgm:pt>
    <dgm:pt modelId="{D1B636F0-8799-43C8-9917-156075D367FB}" type="parTrans" cxnId="{13A67E92-06F4-45E3-B94E-E4910672E2B6}">
      <dgm:prSet/>
      <dgm:spPr/>
      <dgm:t>
        <a:bodyPr/>
        <a:lstStyle/>
        <a:p>
          <a:endParaRPr lang="en-US"/>
        </a:p>
      </dgm:t>
    </dgm:pt>
    <dgm:pt modelId="{DBC7476E-1317-4F21-87AD-A8E7F2268D8F}" type="sibTrans" cxnId="{13A67E92-06F4-45E3-B94E-E4910672E2B6}">
      <dgm:prSet/>
      <dgm:spPr/>
      <dgm:t>
        <a:bodyPr/>
        <a:lstStyle/>
        <a:p>
          <a:endParaRPr lang="en-US"/>
        </a:p>
      </dgm:t>
    </dgm:pt>
    <dgm:pt modelId="{335B3EC0-9E7E-4D11-BCD3-9BB77C0CE0E4}" type="pres">
      <dgm:prSet presAssocID="{0F29095A-BB53-479D-BC58-73CCAE3975CC}" presName="Name0" presStyleCnt="0">
        <dgm:presLayoutVars>
          <dgm:dir/>
          <dgm:resizeHandles val="exact"/>
        </dgm:presLayoutVars>
      </dgm:prSet>
      <dgm:spPr/>
    </dgm:pt>
    <dgm:pt modelId="{19CE1381-7702-4F45-95BD-4AA080F0AC57}" type="pres">
      <dgm:prSet presAssocID="{B0EEE393-BCFD-47D6-9DD9-6E91ECD9E70D}" presName="composite" presStyleCnt="0"/>
      <dgm:spPr/>
    </dgm:pt>
    <dgm:pt modelId="{047CA748-331B-4700-A740-DBC62F47A124}" type="pres">
      <dgm:prSet presAssocID="{B0EEE393-BCFD-47D6-9DD9-6E91ECD9E70D}" presName="rect1" presStyleLbl="bgShp" presStyleIdx="0" presStyleCnt="6"/>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FA849E74-0479-44F4-ABF5-598427148D98}" type="pres">
      <dgm:prSet presAssocID="{B0EEE393-BCFD-47D6-9DD9-6E91ECD9E70D}" presName="rect2" presStyleLbl="trBgShp" presStyleIdx="0" presStyleCnt="6">
        <dgm:presLayoutVars>
          <dgm:bulletEnabled val="1"/>
        </dgm:presLayoutVars>
      </dgm:prSet>
      <dgm:spPr/>
    </dgm:pt>
    <dgm:pt modelId="{0A6A4A9E-F976-4782-929D-269D2DAFF7DB}" type="pres">
      <dgm:prSet presAssocID="{972CEA5B-4CAA-44F9-8366-127B355F086E}" presName="sibTrans" presStyleCnt="0"/>
      <dgm:spPr/>
    </dgm:pt>
    <dgm:pt modelId="{54057E0E-8855-4FB6-8BAC-E7893FC7C390}" type="pres">
      <dgm:prSet presAssocID="{D1C91F6D-DC14-4E5A-BD47-0644ED4B0C28}" presName="composite" presStyleCnt="0"/>
      <dgm:spPr/>
    </dgm:pt>
    <dgm:pt modelId="{31B1A9C4-A4D5-416C-8503-ED1209DD7933}" type="pres">
      <dgm:prSet presAssocID="{D1C91F6D-DC14-4E5A-BD47-0644ED4B0C28}" presName="rect1" presStyleLbl="bgShp" presStyleIdx="1" presStyleCnt="6" custLinFactNeighborX="111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F748DC35-CFF4-4A87-9A0F-A17F5B099F44}" type="pres">
      <dgm:prSet presAssocID="{D1C91F6D-DC14-4E5A-BD47-0644ED4B0C28}" presName="rect2" presStyleLbl="trBgShp" presStyleIdx="1" presStyleCnt="6">
        <dgm:presLayoutVars>
          <dgm:bulletEnabled val="1"/>
        </dgm:presLayoutVars>
      </dgm:prSet>
      <dgm:spPr/>
    </dgm:pt>
    <dgm:pt modelId="{271ED854-B09A-4CEF-86AF-4B98F4DF9A35}" type="pres">
      <dgm:prSet presAssocID="{6BE2D918-B2A5-487C-B8F1-29347EA1F593}" presName="sibTrans" presStyleCnt="0"/>
      <dgm:spPr/>
    </dgm:pt>
    <dgm:pt modelId="{D9B116E8-D6A3-4D01-B0B2-5F0095D14AD3}" type="pres">
      <dgm:prSet presAssocID="{0CC75A0D-2F30-4605-A6BF-1F68C6C83B80}" presName="composite" presStyleCnt="0"/>
      <dgm:spPr/>
    </dgm:pt>
    <dgm:pt modelId="{C12EEDE0-6AE1-40DB-86C6-599F846FCADE}" type="pres">
      <dgm:prSet presAssocID="{0CC75A0D-2F30-4605-A6BF-1F68C6C83B80}" presName="rect1" presStyleLbl="bgShp" presStyleIdx="2" presStyleCnt="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A025DFCD-FD1C-4238-B049-2F361D6BBAB7}" type="pres">
      <dgm:prSet presAssocID="{0CC75A0D-2F30-4605-A6BF-1F68C6C83B80}" presName="rect2" presStyleLbl="trBgShp" presStyleIdx="2" presStyleCnt="6">
        <dgm:presLayoutVars>
          <dgm:bulletEnabled val="1"/>
        </dgm:presLayoutVars>
      </dgm:prSet>
      <dgm:spPr/>
    </dgm:pt>
    <dgm:pt modelId="{F70E41C2-8674-4180-9BBD-B818F5F1AA9F}" type="pres">
      <dgm:prSet presAssocID="{DBC7476E-1317-4F21-87AD-A8E7F2268D8F}" presName="sibTrans" presStyleCnt="0"/>
      <dgm:spPr/>
    </dgm:pt>
    <dgm:pt modelId="{2B89F64F-D962-44E7-9084-BC8E1B5BB94A}" type="pres">
      <dgm:prSet presAssocID="{2A02AD29-97CE-48E8-86E6-BE82D8D5836D}" presName="composite" presStyleCnt="0"/>
      <dgm:spPr/>
    </dgm:pt>
    <dgm:pt modelId="{AE9F4217-E406-4DAE-800C-1396EDFEA002}" type="pres">
      <dgm:prSet presAssocID="{2A02AD29-97CE-48E8-86E6-BE82D8D5836D}" presName="rect1" presStyleLbl="bgShp" presStyleIdx="3" presStyleCnt="6"/>
      <dgm:spPr>
        <a:blipFill rotWithShape="1">
          <a:blip xmlns:r="http://schemas.openxmlformats.org/officeDocument/2006/relationships" r:embed="rId4"/>
          <a:stretch>
            <a:fillRect/>
          </a:stretch>
        </a:blipFill>
      </dgm:spPr>
    </dgm:pt>
    <dgm:pt modelId="{571E3E1B-524F-4EEF-B8D3-FFDE42DF03E7}" type="pres">
      <dgm:prSet presAssocID="{2A02AD29-97CE-48E8-86E6-BE82D8D5836D}" presName="rect2" presStyleLbl="trBgShp" presStyleIdx="3" presStyleCnt="6">
        <dgm:presLayoutVars>
          <dgm:bulletEnabled val="1"/>
        </dgm:presLayoutVars>
      </dgm:prSet>
      <dgm:spPr/>
    </dgm:pt>
    <dgm:pt modelId="{02045AE1-FAE8-4866-BCE7-E973C7671ADE}" type="pres">
      <dgm:prSet presAssocID="{243B598E-E3B3-47C7-BDF8-DE218381832B}" presName="sibTrans" presStyleCnt="0"/>
      <dgm:spPr/>
    </dgm:pt>
    <dgm:pt modelId="{31884101-43F5-4B2E-AA9A-51DEB9EBB91A}" type="pres">
      <dgm:prSet presAssocID="{64948C09-BBC5-4CE8-9CDF-33ACF51B610F}" presName="composite" presStyleCnt="0"/>
      <dgm:spPr/>
    </dgm:pt>
    <dgm:pt modelId="{D14AD010-8B56-4EE8-8B3A-1C70D7CAFB25}" type="pres">
      <dgm:prSet presAssocID="{64948C09-BBC5-4CE8-9CDF-33ACF51B610F}" presName="rect1" presStyleLbl="bgShp" presStyleIdx="4"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26D69931-6D51-40FA-913F-EC951352B5BF}" type="pres">
      <dgm:prSet presAssocID="{64948C09-BBC5-4CE8-9CDF-33ACF51B610F}" presName="rect2" presStyleLbl="trBgShp" presStyleIdx="4" presStyleCnt="6">
        <dgm:presLayoutVars>
          <dgm:bulletEnabled val="1"/>
        </dgm:presLayoutVars>
      </dgm:prSet>
      <dgm:spPr/>
    </dgm:pt>
    <dgm:pt modelId="{54BF77AD-6E4B-4336-9B3E-5E0965566547}" type="pres">
      <dgm:prSet presAssocID="{9E0555BF-53CE-4F53-A0F9-40BD862630F3}" presName="sibTrans" presStyleCnt="0"/>
      <dgm:spPr/>
    </dgm:pt>
    <dgm:pt modelId="{2B0BC738-C9EE-4E16-A4F3-837187E003EA}" type="pres">
      <dgm:prSet presAssocID="{928A815D-8D83-4571-9210-42E0F5B08966}" presName="composite" presStyleCnt="0"/>
      <dgm:spPr/>
    </dgm:pt>
    <dgm:pt modelId="{7F2B6864-92BB-4841-BA13-2149D243ADA9}" type="pres">
      <dgm:prSet presAssocID="{928A815D-8D83-4571-9210-42E0F5B08966}" presName="rect1" presStyleLbl="bgShp" presStyleIdx="5" presStyleCnt="6" custLinFactNeighborX="-1115"/>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EEA3CEBE-39D0-42FA-A88B-B8554E6A8D6A}" type="pres">
      <dgm:prSet presAssocID="{928A815D-8D83-4571-9210-42E0F5B08966}" presName="rect2" presStyleLbl="trBgShp" presStyleIdx="5" presStyleCnt="6">
        <dgm:presLayoutVars>
          <dgm:bulletEnabled val="1"/>
        </dgm:presLayoutVars>
      </dgm:prSet>
      <dgm:spPr/>
    </dgm:pt>
  </dgm:ptLst>
  <dgm:cxnLst>
    <dgm:cxn modelId="{95F4AD9E-D4E3-429C-8A5B-2A30EEFC609F}" type="presOf" srcId="{D1C91F6D-DC14-4E5A-BD47-0644ED4B0C28}" destId="{F748DC35-CFF4-4A87-9A0F-A17F5B099F44}" srcOrd="0" destOrd="0" presId="urn:microsoft.com/office/officeart/2008/layout/BendingPictureSemiTransparentText"/>
    <dgm:cxn modelId="{BBA98448-C72C-4CD1-9A86-0382C24A1E5E}" srcId="{0F29095A-BB53-479D-BC58-73CCAE3975CC}" destId="{64948C09-BBC5-4CE8-9CDF-33ACF51B610F}" srcOrd="4" destOrd="0" parTransId="{0A3ACBC3-AEC1-4EB7-B6C3-28457CA05944}" sibTransId="{9E0555BF-53CE-4F53-A0F9-40BD862630F3}"/>
    <dgm:cxn modelId="{8F19ABD3-176A-4D8F-8B42-B67ED17224E2}" srcId="{0F29095A-BB53-479D-BC58-73CCAE3975CC}" destId="{B0EEE393-BCFD-47D6-9DD9-6E91ECD9E70D}" srcOrd="0" destOrd="0" parTransId="{1B570D09-3B18-4FE2-B74C-4539BA2AC344}" sibTransId="{972CEA5B-4CAA-44F9-8366-127B355F086E}"/>
    <dgm:cxn modelId="{B2B3D46B-789A-4C50-9617-824AB22525C6}" type="presOf" srcId="{2A02AD29-97CE-48E8-86E6-BE82D8D5836D}" destId="{571E3E1B-524F-4EEF-B8D3-FFDE42DF03E7}" srcOrd="0" destOrd="0" presId="urn:microsoft.com/office/officeart/2008/layout/BendingPictureSemiTransparentText"/>
    <dgm:cxn modelId="{83F776C5-22B3-4A38-8537-4BE9DED05B9E}" type="presOf" srcId="{928A815D-8D83-4571-9210-42E0F5B08966}" destId="{EEA3CEBE-39D0-42FA-A88B-B8554E6A8D6A}" srcOrd="0" destOrd="0" presId="urn:microsoft.com/office/officeart/2008/layout/BendingPictureSemiTransparentText"/>
    <dgm:cxn modelId="{9042D7FF-1E91-4B44-8208-EA2B87BB0AA0}" type="presOf" srcId="{B0EEE393-BCFD-47D6-9DD9-6E91ECD9E70D}" destId="{FA849E74-0479-44F4-ABF5-598427148D98}" srcOrd="0" destOrd="0" presId="urn:microsoft.com/office/officeart/2008/layout/BendingPictureSemiTransparentText"/>
    <dgm:cxn modelId="{58C76F8E-600F-45CE-9768-CF7BD7C0C9FF}" srcId="{0F29095A-BB53-479D-BC58-73CCAE3975CC}" destId="{2A02AD29-97CE-48E8-86E6-BE82D8D5836D}" srcOrd="3" destOrd="0" parTransId="{4DB0725D-B7E7-4A8F-98EA-16CD3EDEFD81}" sibTransId="{243B598E-E3B3-47C7-BDF8-DE218381832B}"/>
    <dgm:cxn modelId="{7BEFE073-B82C-48B9-B014-40FA8DE743E3}" type="presOf" srcId="{0F29095A-BB53-479D-BC58-73CCAE3975CC}" destId="{335B3EC0-9E7E-4D11-BCD3-9BB77C0CE0E4}" srcOrd="0" destOrd="0" presId="urn:microsoft.com/office/officeart/2008/layout/BendingPictureSemiTransparentText"/>
    <dgm:cxn modelId="{A78E5D7E-1A5A-411F-9131-1BF756C8F668}" srcId="{0F29095A-BB53-479D-BC58-73CCAE3975CC}" destId="{D1C91F6D-DC14-4E5A-BD47-0644ED4B0C28}" srcOrd="1" destOrd="0" parTransId="{0EE0A457-BDD8-46C3-AA22-2EEB0B576311}" sibTransId="{6BE2D918-B2A5-487C-B8F1-29347EA1F593}"/>
    <dgm:cxn modelId="{AE5B366F-5863-46E7-A17E-A761D3BF86F2}" type="presOf" srcId="{0CC75A0D-2F30-4605-A6BF-1F68C6C83B80}" destId="{A025DFCD-FD1C-4238-B049-2F361D6BBAB7}" srcOrd="0" destOrd="0" presId="urn:microsoft.com/office/officeart/2008/layout/BendingPictureSemiTransparentText"/>
    <dgm:cxn modelId="{13A67E92-06F4-45E3-B94E-E4910672E2B6}" srcId="{0F29095A-BB53-479D-BC58-73CCAE3975CC}" destId="{0CC75A0D-2F30-4605-A6BF-1F68C6C83B80}" srcOrd="2" destOrd="0" parTransId="{D1B636F0-8799-43C8-9917-156075D367FB}" sibTransId="{DBC7476E-1317-4F21-87AD-A8E7F2268D8F}"/>
    <dgm:cxn modelId="{02F0A236-54D8-47C1-8B63-43C0FF86D715}" type="presOf" srcId="{64948C09-BBC5-4CE8-9CDF-33ACF51B610F}" destId="{26D69931-6D51-40FA-913F-EC951352B5BF}" srcOrd="0" destOrd="0" presId="urn:microsoft.com/office/officeart/2008/layout/BendingPictureSemiTransparentText"/>
    <dgm:cxn modelId="{B147F2D2-36E4-4A4A-8E48-4C4D3F2F9EFE}" srcId="{0F29095A-BB53-479D-BC58-73CCAE3975CC}" destId="{928A815D-8D83-4571-9210-42E0F5B08966}" srcOrd="5" destOrd="0" parTransId="{4F781571-87A2-4773-AEF9-7755DF7FA055}" sibTransId="{2DC8B715-C638-41EC-80A0-456246D6A6C8}"/>
    <dgm:cxn modelId="{90872F1B-1D2A-445E-8BA6-804126DBA695}" type="presParOf" srcId="{335B3EC0-9E7E-4D11-BCD3-9BB77C0CE0E4}" destId="{19CE1381-7702-4F45-95BD-4AA080F0AC57}" srcOrd="0" destOrd="0" presId="urn:microsoft.com/office/officeart/2008/layout/BendingPictureSemiTransparentText"/>
    <dgm:cxn modelId="{016DA78C-B654-4E6A-B4DB-CF36E4D71E57}" type="presParOf" srcId="{19CE1381-7702-4F45-95BD-4AA080F0AC57}" destId="{047CA748-331B-4700-A740-DBC62F47A124}" srcOrd="0" destOrd="0" presId="urn:microsoft.com/office/officeart/2008/layout/BendingPictureSemiTransparentText"/>
    <dgm:cxn modelId="{30FFFFCA-B694-4805-A889-81119C012FA9}" type="presParOf" srcId="{19CE1381-7702-4F45-95BD-4AA080F0AC57}" destId="{FA849E74-0479-44F4-ABF5-598427148D98}" srcOrd="1" destOrd="0" presId="urn:microsoft.com/office/officeart/2008/layout/BendingPictureSemiTransparentText"/>
    <dgm:cxn modelId="{752F561C-E123-4C4B-9055-39E5CBA93C20}" type="presParOf" srcId="{335B3EC0-9E7E-4D11-BCD3-9BB77C0CE0E4}" destId="{0A6A4A9E-F976-4782-929D-269D2DAFF7DB}" srcOrd="1" destOrd="0" presId="urn:microsoft.com/office/officeart/2008/layout/BendingPictureSemiTransparentText"/>
    <dgm:cxn modelId="{FB7D62EA-2FA2-430D-93B2-DB0C3882B451}" type="presParOf" srcId="{335B3EC0-9E7E-4D11-BCD3-9BB77C0CE0E4}" destId="{54057E0E-8855-4FB6-8BAC-E7893FC7C390}" srcOrd="2" destOrd="0" presId="urn:microsoft.com/office/officeart/2008/layout/BendingPictureSemiTransparentText"/>
    <dgm:cxn modelId="{0251514F-5F0A-4766-B195-38943B9DB3EA}" type="presParOf" srcId="{54057E0E-8855-4FB6-8BAC-E7893FC7C390}" destId="{31B1A9C4-A4D5-416C-8503-ED1209DD7933}" srcOrd="0" destOrd="0" presId="urn:microsoft.com/office/officeart/2008/layout/BendingPictureSemiTransparentText"/>
    <dgm:cxn modelId="{6C201C79-D68E-4734-9640-F5776DCEF73B}" type="presParOf" srcId="{54057E0E-8855-4FB6-8BAC-E7893FC7C390}" destId="{F748DC35-CFF4-4A87-9A0F-A17F5B099F44}" srcOrd="1" destOrd="0" presId="urn:microsoft.com/office/officeart/2008/layout/BendingPictureSemiTransparentText"/>
    <dgm:cxn modelId="{302387DA-7EC6-49E5-8774-AC8DA2953B08}" type="presParOf" srcId="{335B3EC0-9E7E-4D11-BCD3-9BB77C0CE0E4}" destId="{271ED854-B09A-4CEF-86AF-4B98F4DF9A35}" srcOrd="3" destOrd="0" presId="urn:microsoft.com/office/officeart/2008/layout/BendingPictureSemiTransparentText"/>
    <dgm:cxn modelId="{A075108A-A9A7-483C-B939-9BE68374AA77}" type="presParOf" srcId="{335B3EC0-9E7E-4D11-BCD3-9BB77C0CE0E4}" destId="{D9B116E8-D6A3-4D01-B0B2-5F0095D14AD3}" srcOrd="4" destOrd="0" presId="urn:microsoft.com/office/officeart/2008/layout/BendingPictureSemiTransparentText"/>
    <dgm:cxn modelId="{A9E92AF1-55F0-4707-B6D3-B2FF10792F13}" type="presParOf" srcId="{D9B116E8-D6A3-4D01-B0B2-5F0095D14AD3}" destId="{C12EEDE0-6AE1-40DB-86C6-599F846FCADE}" srcOrd="0" destOrd="0" presId="urn:microsoft.com/office/officeart/2008/layout/BendingPictureSemiTransparentText"/>
    <dgm:cxn modelId="{4669156D-DFE0-4ED6-8E55-A34A4FD52156}" type="presParOf" srcId="{D9B116E8-D6A3-4D01-B0B2-5F0095D14AD3}" destId="{A025DFCD-FD1C-4238-B049-2F361D6BBAB7}" srcOrd="1" destOrd="0" presId="urn:microsoft.com/office/officeart/2008/layout/BendingPictureSemiTransparentText"/>
    <dgm:cxn modelId="{C2B42F0E-162A-4A82-9661-B3BE9F61481A}" type="presParOf" srcId="{335B3EC0-9E7E-4D11-BCD3-9BB77C0CE0E4}" destId="{F70E41C2-8674-4180-9BBD-B818F5F1AA9F}" srcOrd="5" destOrd="0" presId="urn:microsoft.com/office/officeart/2008/layout/BendingPictureSemiTransparentText"/>
    <dgm:cxn modelId="{243DF5D3-951D-4E26-A081-FFFE46FD8BD7}" type="presParOf" srcId="{335B3EC0-9E7E-4D11-BCD3-9BB77C0CE0E4}" destId="{2B89F64F-D962-44E7-9084-BC8E1B5BB94A}" srcOrd="6" destOrd="0" presId="urn:microsoft.com/office/officeart/2008/layout/BendingPictureSemiTransparentText"/>
    <dgm:cxn modelId="{EFB138DF-6B67-4411-8EEC-0DAF3323D456}" type="presParOf" srcId="{2B89F64F-D962-44E7-9084-BC8E1B5BB94A}" destId="{AE9F4217-E406-4DAE-800C-1396EDFEA002}" srcOrd="0" destOrd="0" presId="urn:microsoft.com/office/officeart/2008/layout/BendingPictureSemiTransparentText"/>
    <dgm:cxn modelId="{4D9AFC1B-EEF7-460E-B308-65B09BCA7E85}" type="presParOf" srcId="{2B89F64F-D962-44E7-9084-BC8E1B5BB94A}" destId="{571E3E1B-524F-4EEF-B8D3-FFDE42DF03E7}" srcOrd="1" destOrd="0" presId="urn:microsoft.com/office/officeart/2008/layout/BendingPictureSemiTransparentText"/>
    <dgm:cxn modelId="{638A875D-4231-421D-8CF6-9657BD836688}" type="presParOf" srcId="{335B3EC0-9E7E-4D11-BCD3-9BB77C0CE0E4}" destId="{02045AE1-FAE8-4866-BCE7-E973C7671ADE}" srcOrd="7" destOrd="0" presId="urn:microsoft.com/office/officeart/2008/layout/BendingPictureSemiTransparentText"/>
    <dgm:cxn modelId="{EF1049C4-F333-442B-839C-6B7E1C2A3B73}" type="presParOf" srcId="{335B3EC0-9E7E-4D11-BCD3-9BB77C0CE0E4}" destId="{31884101-43F5-4B2E-AA9A-51DEB9EBB91A}" srcOrd="8" destOrd="0" presId="urn:microsoft.com/office/officeart/2008/layout/BendingPictureSemiTransparentText"/>
    <dgm:cxn modelId="{F33C9C7A-61D4-4388-AE26-B1ADA304D83C}" type="presParOf" srcId="{31884101-43F5-4B2E-AA9A-51DEB9EBB91A}" destId="{D14AD010-8B56-4EE8-8B3A-1C70D7CAFB25}" srcOrd="0" destOrd="0" presId="urn:microsoft.com/office/officeart/2008/layout/BendingPictureSemiTransparentText"/>
    <dgm:cxn modelId="{4C01AF01-8ED8-4E1E-AEF6-A68451D686BC}" type="presParOf" srcId="{31884101-43F5-4B2E-AA9A-51DEB9EBB91A}" destId="{26D69931-6D51-40FA-913F-EC951352B5BF}" srcOrd="1" destOrd="0" presId="urn:microsoft.com/office/officeart/2008/layout/BendingPictureSemiTransparentText"/>
    <dgm:cxn modelId="{3988BA1A-640F-4A6E-96AE-EF4E60F3E0A4}" type="presParOf" srcId="{335B3EC0-9E7E-4D11-BCD3-9BB77C0CE0E4}" destId="{54BF77AD-6E4B-4336-9B3E-5E0965566547}" srcOrd="9" destOrd="0" presId="urn:microsoft.com/office/officeart/2008/layout/BendingPictureSemiTransparentText"/>
    <dgm:cxn modelId="{B55C2A7F-C0F6-4E78-BD9D-980DFF1BE4E2}" type="presParOf" srcId="{335B3EC0-9E7E-4D11-BCD3-9BB77C0CE0E4}" destId="{2B0BC738-C9EE-4E16-A4F3-837187E003EA}" srcOrd="10" destOrd="0" presId="urn:microsoft.com/office/officeart/2008/layout/BendingPictureSemiTransparentText"/>
    <dgm:cxn modelId="{72B79E4D-2E4C-4953-A0EA-B3DD851C3CEA}" type="presParOf" srcId="{2B0BC738-C9EE-4E16-A4F3-837187E003EA}" destId="{7F2B6864-92BB-4841-BA13-2149D243ADA9}" srcOrd="0" destOrd="0" presId="urn:microsoft.com/office/officeart/2008/layout/BendingPictureSemiTransparentText"/>
    <dgm:cxn modelId="{7B049D36-65C6-443C-96F9-136AA70BB7FD}" type="presParOf" srcId="{2B0BC738-C9EE-4E16-A4F3-837187E003EA}" destId="{EEA3CEBE-39D0-42FA-A88B-B8554E6A8D6A}"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9E4F76-865C-4C88-AA8D-FC2BAD7A8CF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DD04223-595A-4625-81FB-658F070BCF51}">
      <dgm:prSet phldrT="[Text]"/>
      <dgm:spPr>
        <a:solidFill>
          <a:schemeClr val="accent2"/>
        </a:solidFill>
      </dgm:spPr>
      <dgm:t>
        <a:bodyPr/>
        <a:lstStyle/>
        <a:p>
          <a:r>
            <a:rPr lang="en-US" dirty="0"/>
            <a:t>Cyclical</a:t>
          </a:r>
        </a:p>
      </dgm:t>
    </dgm:pt>
    <dgm:pt modelId="{C6C44845-57D5-44BD-AE15-FD26190B1D8D}" type="parTrans" cxnId="{8952239A-A85D-4054-A118-F2FF2842C41F}">
      <dgm:prSet/>
      <dgm:spPr/>
      <dgm:t>
        <a:bodyPr/>
        <a:lstStyle/>
        <a:p>
          <a:endParaRPr lang="en-US"/>
        </a:p>
      </dgm:t>
    </dgm:pt>
    <dgm:pt modelId="{EE958FDC-9620-43F0-81F1-89AF8A5A9749}" type="sibTrans" cxnId="{8952239A-A85D-4054-A118-F2FF2842C41F}">
      <dgm:prSet/>
      <dgm:spPr/>
      <dgm:t>
        <a:bodyPr/>
        <a:lstStyle/>
        <a:p>
          <a:endParaRPr lang="en-US"/>
        </a:p>
      </dgm:t>
    </dgm:pt>
    <dgm:pt modelId="{01A40E33-25BA-4A72-88BB-B0E4B7F67E21}">
      <dgm:prSet/>
      <dgm:spPr>
        <a:solidFill>
          <a:schemeClr val="accent2"/>
        </a:solidFill>
      </dgm:spPr>
      <dgm:t>
        <a:bodyPr/>
        <a:lstStyle/>
        <a:p>
          <a:r>
            <a:rPr lang="en-US" dirty="0"/>
            <a:t>recession, “Pink slips”</a:t>
          </a:r>
        </a:p>
      </dgm:t>
    </dgm:pt>
    <dgm:pt modelId="{71B65CA7-9667-4F47-9CF0-304F3D4ED142}" type="sibTrans" cxnId="{9F4333D9-4238-411A-8B20-95776CC19CA5}">
      <dgm:prSet/>
      <dgm:spPr/>
      <dgm:t>
        <a:bodyPr/>
        <a:lstStyle/>
        <a:p>
          <a:endParaRPr lang="en-US"/>
        </a:p>
      </dgm:t>
    </dgm:pt>
    <dgm:pt modelId="{DDCC723B-E5D6-438A-BE7C-871186F56F11}" type="parTrans" cxnId="{9F4333D9-4238-411A-8B20-95776CC19CA5}">
      <dgm:prSet/>
      <dgm:spPr/>
      <dgm:t>
        <a:bodyPr/>
        <a:lstStyle/>
        <a:p>
          <a:endParaRPr lang="en-US"/>
        </a:p>
      </dgm:t>
    </dgm:pt>
    <dgm:pt modelId="{E01BC4EB-F848-4E55-A84F-AD8303EBA3B1}">
      <dgm:prSet/>
      <dgm:spPr>
        <a:solidFill>
          <a:schemeClr val="accent2"/>
        </a:solidFill>
      </dgm:spPr>
      <dgm:t>
        <a:bodyPr/>
        <a:lstStyle/>
        <a:p>
          <a:r>
            <a:rPr lang="en-US" dirty="0"/>
            <a:t>Frictional</a:t>
          </a:r>
        </a:p>
      </dgm:t>
    </dgm:pt>
    <dgm:pt modelId="{F223F0D3-0DCB-46D1-B6CC-9C9C306657B6}" type="sibTrans" cxnId="{0DD25C80-574D-4768-BA65-08E5ED9FF715}">
      <dgm:prSet/>
      <dgm:spPr/>
      <dgm:t>
        <a:bodyPr/>
        <a:lstStyle/>
        <a:p>
          <a:endParaRPr lang="en-US"/>
        </a:p>
      </dgm:t>
    </dgm:pt>
    <dgm:pt modelId="{00E076D3-1189-400C-B91B-00EF18B02961}" type="parTrans" cxnId="{0DD25C80-574D-4768-BA65-08E5ED9FF715}">
      <dgm:prSet/>
      <dgm:spPr/>
      <dgm:t>
        <a:bodyPr/>
        <a:lstStyle/>
        <a:p>
          <a:endParaRPr lang="en-US"/>
        </a:p>
      </dgm:t>
    </dgm:pt>
    <dgm:pt modelId="{EC585ABA-E399-45C8-8A27-A17FF1B34A68}">
      <dgm:prSet/>
      <dgm:spPr>
        <a:solidFill>
          <a:schemeClr val="accent2"/>
        </a:solidFill>
      </dgm:spPr>
      <dgm:t>
        <a:bodyPr/>
        <a:lstStyle/>
        <a:p>
          <a:r>
            <a:rPr lang="en-US" dirty="0"/>
            <a:t>Switching between jobs.</a:t>
          </a:r>
        </a:p>
      </dgm:t>
    </dgm:pt>
    <dgm:pt modelId="{4F0D8882-A3BF-4AC4-9220-AD4964222262}" type="sibTrans" cxnId="{937F57D9-4F37-4EF6-A874-07BFFFBB93F1}">
      <dgm:prSet/>
      <dgm:spPr/>
      <dgm:t>
        <a:bodyPr/>
        <a:lstStyle/>
        <a:p>
          <a:endParaRPr lang="en-US"/>
        </a:p>
      </dgm:t>
    </dgm:pt>
    <dgm:pt modelId="{94AB3DBC-F17A-41B8-90C9-CEB1C217F6D6}" type="parTrans" cxnId="{937F57D9-4F37-4EF6-A874-07BFFFBB93F1}">
      <dgm:prSet/>
      <dgm:spPr/>
      <dgm:t>
        <a:bodyPr/>
        <a:lstStyle/>
        <a:p>
          <a:endParaRPr lang="en-US"/>
        </a:p>
      </dgm:t>
    </dgm:pt>
    <dgm:pt modelId="{FB6E93B0-887C-427E-96FE-5B7235DE6773}">
      <dgm:prSet/>
      <dgm:spPr/>
      <dgm:t>
        <a:bodyPr/>
        <a:lstStyle/>
        <a:p>
          <a:r>
            <a:rPr lang="en-US" dirty="0"/>
            <a:t>Disguised</a:t>
          </a:r>
        </a:p>
      </dgm:t>
    </dgm:pt>
    <dgm:pt modelId="{1DA42D38-99F2-4F8A-AD1B-E66F4D87BB49}" type="sibTrans" cxnId="{270524D9-BA4B-4AE0-AF54-A2F3F99A7EB3}">
      <dgm:prSet/>
      <dgm:spPr/>
      <dgm:t>
        <a:bodyPr/>
        <a:lstStyle/>
        <a:p>
          <a:endParaRPr lang="en-US"/>
        </a:p>
      </dgm:t>
    </dgm:pt>
    <dgm:pt modelId="{E2DF251D-EE5F-4301-913C-D8C267400630}" type="parTrans" cxnId="{270524D9-BA4B-4AE0-AF54-A2F3F99A7EB3}">
      <dgm:prSet/>
      <dgm:spPr/>
      <dgm:t>
        <a:bodyPr/>
        <a:lstStyle/>
        <a:p>
          <a:endParaRPr lang="en-US"/>
        </a:p>
      </dgm:t>
    </dgm:pt>
    <dgm:pt modelId="{ACCE14F8-9743-484C-9F8C-7BEE1DC743EB}">
      <dgm:prSet/>
      <dgm:spPr/>
      <dgm:t>
        <a:bodyPr/>
        <a:lstStyle/>
        <a:p>
          <a:r>
            <a:rPr lang="en-US" dirty="0"/>
            <a:t>removing worker = NO ▼ production ; </a:t>
          </a:r>
          <a:r>
            <a:rPr lang="en-US" dirty="0" err="1"/>
            <a:t>agri</a:t>
          </a:r>
          <a:r>
            <a:rPr lang="en-US" dirty="0"/>
            <a:t>, family</a:t>
          </a:r>
        </a:p>
      </dgm:t>
    </dgm:pt>
    <dgm:pt modelId="{28E04507-4188-4637-A714-7F4CDE47557D}" type="sibTrans" cxnId="{34026D8E-D65F-427A-BB37-68DA5AA4416B}">
      <dgm:prSet/>
      <dgm:spPr/>
      <dgm:t>
        <a:bodyPr/>
        <a:lstStyle/>
        <a:p>
          <a:endParaRPr lang="en-US"/>
        </a:p>
      </dgm:t>
    </dgm:pt>
    <dgm:pt modelId="{118B5DD7-1D55-4C1F-A6BA-93566E5800B5}" type="parTrans" cxnId="{34026D8E-D65F-427A-BB37-68DA5AA4416B}">
      <dgm:prSet/>
      <dgm:spPr/>
      <dgm:t>
        <a:bodyPr/>
        <a:lstStyle/>
        <a:p>
          <a:endParaRPr lang="en-US"/>
        </a:p>
      </dgm:t>
    </dgm:pt>
    <dgm:pt modelId="{83B4396C-7907-4595-9A35-2B2112BD1CBF}">
      <dgm:prSet/>
      <dgm:spPr/>
      <dgm:t>
        <a:bodyPr/>
        <a:lstStyle/>
        <a:p>
          <a:r>
            <a:rPr lang="en-US" dirty="0"/>
            <a:t>Seasonal</a:t>
          </a:r>
        </a:p>
      </dgm:t>
    </dgm:pt>
    <dgm:pt modelId="{3CDD52BD-EE5E-4617-9EF8-F071FA737711}" type="sibTrans" cxnId="{55F26981-1B6E-4035-B57C-3F7264795513}">
      <dgm:prSet/>
      <dgm:spPr/>
      <dgm:t>
        <a:bodyPr/>
        <a:lstStyle/>
        <a:p>
          <a:endParaRPr lang="en-US"/>
        </a:p>
      </dgm:t>
    </dgm:pt>
    <dgm:pt modelId="{236C56EA-23E1-4853-8429-82AAA4B2407F}" type="parTrans" cxnId="{55F26981-1B6E-4035-B57C-3F7264795513}">
      <dgm:prSet/>
      <dgm:spPr/>
      <dgm:t>
        <a:bodyPr/>
        <a:lstStyle/>
        <a:p>
          <a:endParaRPr lang="en-US"/>
        </a:p>
      </dgm:t>
    </dgm:pt>
    <dgm:pt modelId="{BB3F3698-C243-4804-900E-3492E54C6850}">
      <dgm:prSet/>
      <dgm:spPr/>
      <dgm:t>
        <a:bodyPr/>
        <a:lstStyle/>
        <a:p>
          <a:r>
            <a:rPr lang="en-US" dirty="0" err="1"/>
            <a:t>Agri</a:t>
          </a:r>
          <a:r>
            <a:rPr lang="en-US" dirty="0"/>
            <a:t>, </a:t>
          </a:r>
          <a:r>
            <a:rPr lang="en-US" dirty="0" err="1"/>
            <a:t>labourer</a:t>
          </a:r>
          <a:r>
            <a:rPr lang="en-US" dirty="0"/>
            <a:t>, salt-pan, sugar mills, ice-factory,</a:t>
          </a:r>
        </a:p>
      </dgm:t>
    </dgm:pt>
    <dgm:pt modelId="{9106D71F-8466-417F-88BA-98EFE125B569}" type="sibTrans" cxnId="{0FD8BD3F-FB89-4C13-8EB3-568AF5FBF4B6}">
      <dgm:prSet/>
      <dgm:spPr/>
      <dgm:t>
        <a:bodyPr/>
        <a:lstStyle/>
        <a:p>
          <a:endParaRPr lang="en-US"/>
        </a:p>
      </dgm:t>
    </dgm:pt>
    <dgm:pt modelId="{CBC6CAC6-EE5A-4B37-B188-76ECF768A411}" type="parTrans" cxnId="{0FD8BD3F-FB89-4C13-8EB3-568AF5FBF4B6}">
      <dgm:prSet/>
      <dgm:spPr/>
      <dgm:t>
        <a:bodyPr/>
        <a:lstStyle/>
        <a:p>
          <a:endParaRPr lang="en-US"/>
        </a:p>
      </dgm:t>
    </dgm:pt>
    <dgm:pt modelId="{1B32A3FA-FC66-461D-A22C-C3583E520E62}">
      <dgm:prSet/>
      <dgm:spPr/>
      <dgm:t>
        <a:bodyPr/>
        <a:lstStyle/>
        <a:p>
          <a:r>
            <a:rPr lang="en-US" dirty="0"/>
            <a:t>Under-employment</a:t>
          </a:r>
        </a:p>
      </dgm:t>
    </dgm:pt>
    <dgm:pt modelId="{C13C880E-E8E6-4636-9076-1A836909249A}" type="sibTrans" cxnId="{80575BCC-51A0-476D-AF37-58EC0864E503}">
      <dgm:prSet/>
      <dgm:spPr/>
      <dgm:t>
        <a:bodyPr/>
        <a:lstStyle/>
        <a:p>
          <a:endParaRPr lang="en-US"/>
        </a:p>
      </dgm:t>
    </dgm:pt>
    <dgm:pt modelId="{A845C623-25C0-4C34-A5DD-C162859E3213}" type="parTrans" cxnId="{80575BCC-51A0-476D-AF37-58EC0864E503}">
      <dgm:prSet/>
      <dgm:spPr/>
      <dgm:t>
        <a:bodyPr/>
        <a:lstStyle/>
        <a:p>
          <a:endParaRPr lang="en-US"/>
        </a:p>
      </dgm:t>
    </dgm:pt>
    <dgm:pt modelId="{3DAD0213-13B1-4F25-B949-6040E64F7A0B}">
      <dgm:prSet/>
      <dgm:spPr/>
      <dgm:t>
        <a:bodyPr/>
        <a:lstStyle/>
        <a:p>
          <a:r>
            <a:rPr lang="en-US" dirty="0" err="1"/>
            <a:t>B.Com</a:t>
          </a:r>
          <a:r>
            <a:rPr lang="en-US" dirty="0"/>
            <a:t> farmer, B-Tech Bank clerk, Dental-</a:t>
          </a:r>
          <a:r>
            <a:rPr lang="en-US" dirty="0" err="1"/>
            <a:t>DySO</a:t>
          </a:r>
          <a:endParaRPr lang="en-US" dirty="0"/>
        </a:p>
      </dgm:t>
    </dgm:pt>
    <dgm:pt modelId="{6FBFD324-534C-4C30-9009-29CF1AE41222}" type="sibTrans" cxnId="{B8471158-5E82-4BEB-BA15-C70CD38E454A}">
      <dgm:prSet/>
      <dgm:spPr/>
      <dgm:t>
        <a:bodyPr/>
        <a:lstStyle/>
        <a:p>
          <a:endParaRPr lang="en-US"/>
        </a:p>
      </dgm:t>
    </dgm:pt>
    <dgm:pt modelId="{4B1243AA-8689-4E9A-A8B3-E4B6838F68B6}" type="parTrans" cxnId="{B8471158-5E82-4BEB-BA15-C70CD38E454A}">
      <dgm:prSet/>
      <dgm:spPr/>
      <dgm:t>
        <a:bodyPr/>
        <a:lstStyle/>
        <a:p>
          <a:endParaRPr lang="en-US"/>
        </a:p>
      </dgm:t>
    </dgm:pt>
    <dgm:pt modelId="{641C94AF-E78B-442E-BC86-DF79D280D172}">
      <dgm:prSet/>
      <dgm:spPr/>
      <dgm:t>
        <a:bodyPr/>
        <a:lstStyle/>
        <a:p>
          <a:r>
            <a:rPr lang="en-US"/>
            <a:t>Educated</a:t>
          </a:r>
        </a:p>
      </dgm:t>
    </dgm:pt>
    <dgm:pt modelId="{6D25F613-F729-426F-BD7A-2AD6F8BFF180}" type="sibTrans" cxnId="{1AF8596B-99B2-41A6-A408-3D624D1ADDA7}">
      <dgm:prSet/>
      <dgm:spPr/>
      <dgm:t>
        <a:bodyPr/>
        <a:lstStyle/>
        <a:p>
          <a:endParaRPr lang="en-US"/>
        </a:p>
      </dgm:t>
    </dgm:pt>
    <dgm:pt modelId="{67C5339C-CE72-48D1-8B2C-5B622AD5D2F5}" type="parTrans" cxnId="{1AF8596B-99B2-41A6-A408-3D624D1ADDA7}">
      <dgm:prSet/>
      <dgm:spPr/>
      <dgm:t>
        <a:bodyPr/>
        <a:lstStyle/>
        <a:p>
          <a:endParaRPr lang="en-US"/>
        </a:p>
      </dgm:t>
    </dgm:pt>
    <dgm:pt modelId="{4A8051CE-3702-4CB4-9FC2-4AA94386B465}">
      <dgm:prSet/>
      <dgm:spPr/>
      <dgm:t>
        <a:bodyPr/>
        <a:lstStyle/>
        <a:p>
          <a:r>
            <a:rPr lang="en-US" dirty="0"/>
            <a:t>“not doing anything” OR under-employed</a:t>
          </a:r>
        </a:p>
      </dgm:t>
    </dgm:pt>
    <dgm:pt modelId="{EA41A439-A4D4-42DE-81D5-3C9B19375CA3}" type="sibTrans" cxnId="{B729642B-0A95-4A2E-BE20-B1C83AA6EF10}">
      <dgm:prSet/>
      <dgm:spPr/>
      <dgm:t>
        <a:bodyPr/>
        <a:lstStyle/>
        <a:p>
          <a:endParaRPr lang="en-US"/>
        </a:p>
      </dgm:t>
    </dgm:pt>
    <dgm:pt modelId="{445763E8-5E00-4054-A2CF-F887C07817B9}" type="parTrans" cxnId="{B729642B-0A95-4A2E-BE20-B1C83AA6EF10}">
      <dgm:prSet/>
      <dgm:spPr/>
      <dgm:t>
        <a:bodyPr/>
        <a:lstStyle/>
        <a:p>
          <a:endParaRPr lang="en-US"/>
        </a:p>
      </dgm:t>
    </dgm:pt>
    <dgm:pt modelId="{2756325E-095A-480A-A998-8EBE4C662F77}">
      <dgm:prSet/>
      <dgm:spPr/>
      <dgm:t>
        <a:bodyPr/>
        <a:lstStyle/>
        <a:p>
          <a:r>
            <a:rPr lang="en-US" dirty="0"/>
            <a:t>Preparing UPSC/GPSC</a:t>
          </a:r>
        </a:p>
      </dgm:t>
    </dgm:pt>
    <dgm:pt modelId="{510C1C26-B25F-4B65-BCE2-2C8597DE44FB}" type="sibTrans" cxnId="{96E2A10B-2A4C-41FB-ADAC-5A673D676F88}">
      <dgm:prSet/>
      <dgm:spPr/>
      <dgm:t>
        <a:bodyPr/>
        <a:lstStyle/>
        <a:p>
          <a:endParaRPr lang="en-US"/>
        </a:p>
      </dgm:t>
    </dgm:pt>
    <dgm:pt modelId="{26E1D230-50B9-4352-9FB7-0F69EC555EBC}" type="parTrans" cxnId="{96E2A10B-2A4C-41FB-ADAC-5A673D676F88}">
      <dgm:prSet/>
      <dgm:spPr/>
      <dgm:t>
        <a:bodyPr/>
        <a:lstStyle/>
        <a:p>
          <a:endParaRPr lang="en-US"/>
        </a:p>
      </dgm:t>
    </dgm:pt>
    <dgm:pt modelId="{DBAD8D4F-811C-442F-965E-95E2DE5A1CEB}">
      <dgm:prSet/>
      <dgm:spPr/>
      <dgm:t>
        <a:bodyPr/>
        <a:lstStyle/>
        <a:p>
          <a:r>
            <a:rPr lang="en-US"/>
            <a:t>Technological</a:t>
          </a:r>
        </a:p>
      </dgm:t>
    </dgm:pt>
    <dgm:pt modelId="{46399875-22A4-4D59-AF3E-F7B7CA5756D0}" type="sibTrans" cxnId="{B158F699-7E79-4A89-86AB-BA9A0F115E4A}">
      <dgm:prSet/>
      <dgm:spPr/>
      <dgm:t>
        <a:bodyPr/>
        <a:lstStyle/>
        <a:p>
          <a:endParaRPr lang="en-US"/>
        </a:p>
      </dgm:t>
    </dgm:pt>
    <dgm:pt modelId="{C94AEC55-0D91-4426-B103-8DA7FD86EE38}" type="parTrans" cxnId="{B158F699-7E79-4A89-86AB-BA9A0F115E4A}">
      <dgm:prSet/>
      <dgm:spPr/>
      <dgm:t>
        <a:bodyPr/>
        <a:lstStyle/>
        <a:p>
          <a:endParaRPr lang="en-US"/>
        </a:p>
      </dgm:t>
    </dgm:pt>
    <dgm:pt modelId="{C2A7CD38-DDBE-4A86-929E-C90424076DFB}">
      <dgm:prSet/>
      <dgm:spPr/>
      <dgm:t>
        <a:bodyPr/>
        <a:lstStyle/>
        <a:p>
          <a:r>
            <a:rPr lang="en-US" dirty="0"/>
            <a:t>replacing men with machines, textile/IT</a:t>
          </a:r>
        </a:p>
      </dgm:t>
    </dgm:pt>
    <dgm:pt modelId="{F10BC475-8BBB-48A0-875C-BA794B817050}" type="sibTrans" cxnId="{5AD213E2-5E17-4E0C-95A1-B35B4D0E8910}">
      <dgm:prSet/>
      <dgm:spPr/>
      <dgm:t>
        <a:bodyPr/>
        <a:lstStyle/>
        <a:p>
          <a:endParaRPr lang="en-US"/>
        </a:p>
      </dgm:t>
    </dgm:pt>
    <dgm:pt modelId="{7DAEE4C4-C5D9-465C-8DBF-095DF286BD6E}" type="parTrans" cxnId="{5AD213E2-5E17-4E0C-95A1-B35B4D0E8910}">
      <dgm:prSet/>
      <dgm:spPr/>
      <dgm:t>
        <a:bodyPr/>
        <a:lstStyle/>
        <a:p>
          <a:endParaRPr lang="en-US"/>
        </a:p>
      </dgm:t>
    </dgm:pt>
    <dgm:pt modelId="{3109B692-F696-4989-B90F-2387763D8C31}">
      <dgm:prSet/>
      <dgm:spPr/>
      <dgm:t>
        <a:bodyPr/>
        <a:lstStyle/>
        <a:p>
          <a:r>
            <a:rPr lang="en-US" dirty="0"/>
            <a:t>Open / structural</a:t>
          </a:r>
        </a:p>
      </dgm:t>
    </dgm:pt>
    <dgm:pt modelId="{9FC5F971-D017-48A8-B4AD-AEFAE549B53A}" type="sibTrans" cxnId="{0905025C-C0F6-4B5A-AA5F-35CFAAE92792}">
      <dgm:prSet/>
      <dgm:spPr/>
      <dgm:t>
        <a:bodyPr/>
        <a:lstStyle/>
        <a:p>
          <a:endParaRPr lang="en-US"/>
        </a:p>
      </dgm:t>
    </dgm:pt>
    <dgm:pt modelId="{AF3D8013-D35E-495F-A693-479520DB9AC9}" type="parTrans" cxnId="{0905025C-C0F6-4B5A-AA5F-35CFAAE92792}">
      <dgm:prSet/>
      <dgm:spPr/>
      <dgm:t>
        <a:bodyPr/>
        <a:lstStyle/>
        <a:p>
          <a:endParaRPr lang="en-US"/>
        </a:p>
      </dgm:t>
    </dgm:pt>
    <dgm:pt modelId="{D4E90229-5F2F-423B-A746-782BEF05A83E}">
      <dgm:prSet/>
      <dgm:spPr/>
      <dgm:t>
        <a:bodyPr/>
        <a:lstStyle/>
        <a:p>
          <a:r>
            <a:rPr lang="en-US" dirty="0"/>
            <a:t>lack of jobs.</a:t>
          </a:r>
        </a:p>
      </dgm:t>
    </dgm:pt>
    <dgm:pt modelId="{414C5EBB-3F8A-43D4-91AE-B7B434FBFF9D}" type="sibTrans" cxnId="{153E7499-953F-4953-9AA0-0A917DEECB15}">
      <dgm:prSet/>
      <dgm:spPr/>
      <dgm:t>
        <a:bodyPr/>
        <a:lstStyle/>
        <a:p>
          <a:endParaRPr lang="en-US"/>
        </a:p>
      </dgm:t>
    </dgm:pt>
    <dgm:pt modelId="{C7462197-3E8B-4C2B-BC28-2A29AB311E66}" type="parTrans" cxnId="{153E7499-953F-4953-9AA0-0A917DEECB15}">
      <dgm:prSet/>
      <dgm:spPr/>
      <dgm:t>
        <a:bodyPr/>
        <a:lstStyle/>
        <a:p>
          <a:endParaRPr lang="en-US"/>
        </a:p>
      </dgm:t>
    </dgm:pt>
    <dgm:pt modelId="{25774FF9-B944-4DF0-9917-153B3EF17652}" type="pres">
      <dgm:prSet presAssocID="{3E9E4F76-865C-4C88-AA8D-FC2BAD7A8CF2}" presName="diagram" presStyleCnt="0">
        <dgm:presLayoutVars>
          <dgm:dir/>
          <dgm:resizeHandles val="exact"/>
        </dgm:presLayoutVars>
      </dgm:prSet>
      <dgm:spPr/>
    </dgm:pt>
    <dgm:pt modelId="{5860376F-227F-4E16-AC19-D2BD70921D97}" type="pres">
      <dgm:prSet presAssocID="{4DD04223-595A-4625-81FB-658F070BCF51}" presName="node" presStyleLbl="node1" presStyleIdx="0" presStyleCnt="8">
        <dgm:presLayoutVars>
          <dgm:bulletEnabled val="1"/>
        </dgm:presLayoutVars>
      </dgm:prSet>
      <dgm:spPr/>
    </dgm:pt>
    <dgm:pt modelId="{037A2CE6-6518-4435-847B-1E4E27D3682A}" type="pres">
      <dgm:prSet presAssocID="{EE958FDC-9620-43F0-81F1-89AF8A5A9749}" presName="sibTrans" presStyleCnt="0"/>
      <dgm:spPr/>
    </dgm:pt>
    <dgm:pt modelId="{76B50E27-B54A-4B57-B4D2-81AE0F29E185}" type="pres">
      <dgm:prSet presAssocID="{E01BC4EB-F848-4E55-A84F-AD8303EBA3B1}" presName="node" presStyleLbl="node1" presStyleIdx="1" presStyleCnt="8">
        <dgm:presLayoutVars>
          <dgm:bulletEnabled val="1"/>
        </dgm:presLayoutVars>
      </dgm:prSet>
      <dgm:spPr/>
    </dgm:pt>
    <dgm:pt modelId="{5F166827-67BD-495F-90EA-3D22DA660372}" type="pres">
      <dgm:prSet presAssocID="{F223F0D3-0DCB-46D1-B6CC-9C9C306657B6}" presName="sibTrans" presStyleCnt="0"/>
      <dgm:spPr/>
    </dgm:pt>
    <dgm:pt modelId="{27E89E3E-00BF-4601-8239-52022F2B7E65}" type="pres">
      <dgm:prSet presAssocID="{FB6E93B0-887C-427E-96FE-5B7235DE6773}" presName="node" presStyleLbl="node1" presStyleIdx="2" presStyleCnt="8">
        <dgm:presLayoutVars>
          <dgm:bulletEnabled val="1"/>
        </dgm:presLayoutVars>
      </dgm:prSet>
      <dgm:spPr/>
    </dgm:pt>
    <dgm:pt modelId="{5D644CD5-C505-4C37-873D-5FAFA712F788}" type="pres">
      <dgm:prSet presAssocID="{1DA42D38-99F2-4F8A-AD1B-E66F4D87BB49}" presName="sibTrans" presStyleCnt="0"/>
      <dgm:spPr/>
    </dgm:pt>
    <dgm:pt modelId="{CA82D26B-368D-4FEB-B655-AD640D93F785}" type="pres">
      <dgm:prSet presAssocID="{83B4396C-7907-4595-9A35-2B2112BD1CBF}" presName="node" presStyleLbl="node1" presStyleIdx="3" presStyleCnt="8">
        <dgm:presLayoutVars>
          <dgm:bulletEnabled val="1"/>
        </dgm:presLayoutVars>
      </dgm:prSet>
      <dgm:spPr/>
    </dgm:pt>
    <dgm:pt modelId="{56CF8B66-B866-40E0-B42C-645D703664E0}" type="pres">
      <dgm:prSet presAssocID="{3CDD52BD-EE5E-4617-9EF8-F071FA737711}" presName="sibTrans" presStyleCnt="0"/>
      <dgm:spPr/>
    </dgm:pt>
    <dgm:pt modelId="{B264E7E8-527A-41D8-AA47-DB305903EA8E}" type="pres">
      <dgm:prSet presAssocID="{1B32A3FA-FC66-461D-A22C-C3583E520E62}" presName="node" presStyleLbl="node1" presStyleIdx="4" presStyleCnt="8">
        <dgm:presLayoutVars>
          <dgm:bulletEnabled val="1"/>
        </dgm:presLayoutVars>
      </dgm:prSet>
      <dgm:spPr/>
    </dgm:pt>
    <dgm:pt modelId="{4F6B5560-32F8-48F6-A534-3FD3543C05D7}" type="pres">
      <dgm:prSet presAssocID="{C13C880E-E8E6-4636-9076-1A836909249A}" presName="sibTrans" presStyleCnt="0"/>
      <dgm:spPr/>
    </dgm:pt>
    <dgm:pt modelId="{3A263FD6-75BA-49DB-AE72-98C88E88B599}" type="pres">
      <dgm:prSet presAssocID="{641C94AF-E78B-442E-BC86-DF79D280D172}" presName="node" presStyleLbl="node1" presStyleIdx="5" presStyleCnt="8">
        <dgm:presLayoutVars>
          <dgm:bulletEnabled val="1"/>
        </dgm:presLayoutVars>
      </dgm:prSet>
      <dgm:spPr/>
    </dgm:pt>
    <dgm:pt modelId="{9D29B1CB-5E7B-4171-A051-9FA1608EF944}" type="pres">
      <dgm:prSet presAssocID="{6D25F613-F729-426F-BD7A-2AD6F8BFF180}" presName="sibTrans" presStyleCnt="0"/>
      <dgm:spPr/>
    </dgm:pt>
    <dgm:pt modelId="{EAD31AAD-9042-4099-B46D-F086AE373E17}" type="pres">
      <dgm:prSet presAssocID="{DBAD8D4F-811C-442F-965E-95E2DE5A1CEB}" presName="node" presStyleLbl="node1" presStyleIdx="6" presStyleCnt="8">
        <dgm:presLayoutVars>
          <dgm:bulletEnabled val="1"/>
        </dgm:presLayoutVars>
      </dgm:prSet>
      <dgm:spPr/>
    </dgm:pt>
    <dgm:pt modelId="{0E8BB75D-3EF0-4317-A905-92DECB84836A}" type="pres">
      <dgm:prSet presAssocID="{46399875-22A4-4D59-AF3E-F7B7CA5756D0}" presName="sibTrans" presStyleCnt="0"/>
      <dgm:spPr/>
    </dgm:pt>
    <dgm:pt modelId="{C078CB01-6928-4F50-8033-394F3D0C8B2E}" type="pres">
      <dgm:prSet presAssocID="{3109B692-F696-4989-B90F-2387763D8C31}" presName="node" presStyleLbl="node1" presStyleIdx="7" presStyleCnt="8">
        <dgm:presLayoutVars>
          <dgm:bulletEnabled val="1"/>
        </dgm:presLayoutVars>
      </dgm:prSet>
      <dgm:spPr/>
    </dgm:pt>
  </dgm:ptLst>
  <dgm:cxnLst>
    <dgm:cxn modelId="{0DD25C80-574D-4768-BA65-08E5ED9FF715}" srcId="{3E9E4F76-865C-4C88-AA8D-FC2BAD7A8CF2}" destId="{E01BC4EB-F848-4E55-A84F-AD8303EBA3B1}" srcOrd="1" destOrd="0" parTransId="{00E076D3-1189-400C-B91B-00EF18B02961}" sibTransId="{F223F0D3-0DCB-46D1-B6CC-9C9C306657B6}"/>
    <dgm:cxn modelId="{6A4449EE-64EC-411D-A7A2-36004BC5E050}" type="presOf" srcId="{ACCE14F8-9743-484C-9F8C-7BEE1DC743EB}" destId="{27E89E3E-00BF-4601-8239-52022F2B7E65}" srcOrd="0" destOrd="1" presId="urn:microsoft.com/office/officeart/2005/8/layout/default"/>
    <dgm:cxn modelId="{55F26981-1B6E-4035-B57C-3F7264795513}" srcId="{3E9E4F76-865C-4C88-AA8D-FC2BAD7A8CF2}" destId="{83B4396C-7907-4595-9A35-2B2112BD1CBF}" srcOrd="3" destOrd="0" parTransId="{236C56EA-23E1-4853-8429-82AAA4B2407F}" sibTransId="{3CDD52BD-EE5E-4617-9EF8-F071FA737711}"/>
    <dgm:cxn modelId="{0905025C-C0F6-4B5A-AA5F-35CFAAE92792}" srcId="{3E9E4F76-865C-4C88-AA8D-FC2BAD7A8CF2}" destId="{3109B692-F696-4989-B90F-2387763D8C31}" srcOrd="7" destOrd="0" parTransId="{AF3D8013-D35E-495F-A693-479520DB9AC9}" sibTransId="{9FC5F971-D017-48A8-B4AD-AEFAE549B53A}"/>
    <dgm:cxn modelId="{5AD213E2-5E17-4E0C-95A1-B35B4D0E8910}" srcId="{DBAD8D4F-811C-442F-965E-95E2DE5A1CEB}" destId="{C2A7CD38-DDBE-4A86-929E-C90424076DFB}" srcOrd="0" destOrd="0" parTransId="{7DAEE4C4-C5D9-465C-8DBF-095DF286BD6E}" sibTransId="{F10BC475-8BBB-48A0-875C-BA794B817050}"/>
    <dgm:cxn modelId="{1AF8596B-99B2-41A6-A408-3D624D1ADDA7}" srcId="{3E9E4F76-865C-4C88-AA8D-FC2BAD7A8CF2}" destId="{641C94AF-E78B-442E-BC86-DF79D280D172}" srcOrd="5" destOrd="0" parTransId="{67C5339C-CE72-48D1-8B2C-5B622AD5D2F5}" sibTransId="{6D25F613-F729-426F-BD7A-2AD6F8BFF180}"/>
    <dgm:cxn modelId="{153E7499-953F-4953-9AA0-0A917DEECB15}" srcId="{3109B692-F696-4989-B90F-2387763D8C31}" destId="{D4E90229-5F2F-423B-A746-782BEF05A83E}" srcOrd="0" destOrd="0" parTransId="{C7462197-3E8B-4C2B-BC28-2A29AB311E66}" sibTransId="{414C5EBB-3F8A-43D4-91AE-B7B434FBFF9D}"/>
    <dgm:cxn modelId="{94FA4351-AD1E-41C9-A1AD-FF4EC562CEC4}" type="presOf" srcId="{4DD04223-595A-4625-81FB-658F070BCF51}" destId="{5860376F-227F-4E16-AC19-D2BD70921D97}" srcOrd="0" destOrd="0" presId="urn:microsoft.com/office/officeart/2005/8/layout/default"/>
    <dgm:cxn modelId="{937F57D9-4F37-4EF6-A874-07BFFFBB93F1}" srcId="{E01BC4EB-F848-4E55-A84F-AD8303EBA3B1}" destId="{EC585ABA-E399-45C8-8A27-A17FF1B34A68}" srcOrd="0" destOrd="0" parTransId="{94AB3DBC-F17A-41B8-90C9-CEB1C217F6D6}" sibTransId="{4F0D8882-A3BF-4AC4-9220-AD4964222262}"/>
    <dgm:cxn modelId="{80575BCC-51A0-476D-AF37-58EC0864E503}" srcId="{3E9E4F76-865C-4C88-AA8D-FC2BAD7A8CF2}" destId="{1B32A3FA-FC66-461D-A22C-C3583E520E62}" srcOrd="4" destOrd="0" parTransId="{A845C623-25C0-4C34-A5DD-C162859E3213}" sibTransId="{C13C880E-E8E6-4636-9076-1A836909249A}"/>
    <dgm:cxn modelId="{6148B2E1-E72E-45FA-916B-E139130E1340}" type="presOf" srcId="{E01BC4EB-F848-4E55-A84F-AD8303EBA3B1}" destId="{76B50E27-B54A-4B57-B4D2-81AE0F29E185}" srcOrd="0" destOrd="0" presId="urn:microsoft.com/office/officeart/2005/8/layout/default"/>
    <dgm:cxn modelId="{6276378B-EBB3-4AAC-BCDC-B488FDFB2468}" type="presOf" srcId="{01A40E33-25BA-4A72-88BB-B0E4B7F67E21}" destId="{5860376F-227F-4E16-AC19-D2BD70921D97}" srcOrd="0" destOrd="1" presId="urn:microsoft.com/office/officeart/2005/8/layout/default"/>
    <dgm:cxn modelId="{B729642B-0A95-4A2E-BE20-B1C83AA6EF10}" srcId="{641C94AF-E78B-442E-BC86-DF79D280D172}" destId="{4A8051CE-3702-4CB4-9FC2-4AA94386B465}" srcOrd="0" destOrd="0" parTransId="{445763E8-5E00-4054-A2CF-F887C07817B9}" sibTransId="{EA41A439-A4D4-42DE-81D5-3C9B19375CA3}"/>
    <dgm:cxn modelId="{39FD43B7-EBC6-404E-96FD-B46128567169}" type="presOf" srcId="{EC585ABA-E399-45C8-8A27-A17FF1B34A68}" destId="{76B50E27-B54A-4B57-B4D2-81AE0F29E185}" srcOrd="0" destOrd="1" presId="urn:microsoft.com/office/officeart/2005/8/layout/default"/>
    <dgm:cxn modelId="{507F82D2-77DA-427E-A0F6-4FD0A0C08BE1}" type="presOf" srcId="{DBAD8D4F-811C-442F-965E-95E2DE5A1CEB}" destId="{EAD31AAD-9042-4099-B46D-F086AE373E17}" srcOrd="0" destOrd="0" presId="urn:microsoft.com/office/officeart/2005/8/layout/default"/>
    <dgm:cxn modelId="{8AB333A1-4036-4387-BBF6-3EA1BD18F408}" type="presOf" srcId="{3DAD0213-13B1-4F25-B949-6040E64F7A0B}" destId="{B264E7E8-527A-41D8-AA47-DB305903EA8E}" srcOrd="0" destOrd="1" presId="urn:microsoft.com/office/officeart/2005/8/layout/default"/>
    <dgm:cxn modelId="{B158F699-7E79-4A89-86AB-BA9A0F115E4A}" srcId="{3E9E4F76-865C-4C88-AA8D-FC2BAD7A8CF2}" destId="{DBAD8D4F-811C-442F-965E-95E2DE5A1CEB}" srcOrd="6" destOrd="0" parTransId="{C94AEC55-0D91-4426-B103-8DA7FD86EE38}" sibTransId="{46399875-22A4-4D59-AF3E-F7B7CA5756D0}"/>
    <dgm:cxn modelId="{D5EA318A-C27B-4118-BED3-F8A6331DD9C2}" type="presOf" srcId="{3E9E4F76-865C-4C88-AA8D-FC2BAD7A8CF2}" destId="{25774FF9-B944-4DF0-9917-153B3EF17652}" srcOrd="0" destOrd="0" presId="urn:microsoft.com/office/officeart/2005/8/layout/default"/>
    <dgm:cxn modelId="{829C2F13-6CC2-4832-8656-B16DDEF85B8E}" type="presOf" srcId="{C2A7CD38-DDBE-4A86-929E-C90424076DFB}" destId="{EAD31AAD-9042-4099-B46D-F086AE373E17}" srcOrd="0" destOrd="1" presId="urn:microsoft.com/office/officeart/2005/8/layout/default"/>
    <dgm:cxn modelId="{BAE29082-92B0-4EB4-B498-EB2372876DE4}" type="presOf" srcId="{D4E90229-5F2F-423B-A746-782BEF05A83E}" destId="{C078CB01-6928-4F50-8033-394F3D0C8B2E}" srcOrd="0" destOrd="1" presId="urn:microsoft.com/office/officeart/2005/8/layout/default"/>
    <dgm:cxn modelId="{B0A404F2-1394-4501-8B3E-4A7A8592D8F1}" type="presOf" srcId="{83B4396C-7907-4595-9A35-2B2112BD1CBF}" destId="{CA82D26B-368D-4FEB-B655-AD640D93F785}" srcOrd="0" destOrd="0" presId="urn:microsoft.com/office/officeart/2005/8/layout/default"/>
    <dgm:cxn modelId="{C3623549-CBE1-4A98-8D88-32F022E8B62C}" type="presOf" srcId="{4A8051CE-3702-4CB4-9FC2-4AA94386B465}" destId="{3A263FD6-75BA-49DB-AE72-98C88E88B599}" srcOrd="0" destOrd="1" presId="urn:microsoft.com/office/officeart/2005/8/layout/default"/>
    <dgm:cxn modelId="{34026D8E-D65F-427A-BB37-68DA5AA4416B}" srcId="{FB6E93B0-887C-427E-96FE-5B7235DE6773}" destId="{ACCE14F8-9743-484C-9F8C-7BEE1DC743EB}" srcOrd="0" destOrd="0" parTransId="{118B5DD7-1D55-4C1F-A6BA-93566E5800B5}" sibTransId="{28E04507-4188-4637-A714-7F4CDE47557D}"/>
    <dgm:cxn modelId="{9F4333D9-4238-411A-8B20-95776CC19CA5}" srcId="{4DD04223-595A-4625-81FB-658F070BCF51}" destId="{01A40E33-25BA-4A72-88BB-B0E4B7F67E21}" srcOrd="0" destOrd="0" parTransId="{DDCC723B-E5D6-438A-BE7C-871186F56F11}" sibTransId="{71B65CA7-9667-4F47-9CF0-304F3D4ED142}"/>
    <dgm:cxn modelId="{D19A6F0F-970B-4D09-B6DC-714BE2D28356}" type="presOf" srcId="{2756325E-095A-480A-A998-8EBE4C662F77}" destId="{3A263FD6-75BA-49DB-AE72-98C88E88B599}" srcOrd="0" destOrd="2" presId="urn:microsoft.com/office/officeart/2005/8/layout/default"/>
    <dgm:cxn modelId="{2254418D-7659-4B17-A63A-480E0451D83D}" type="presOf" srcId="{1B32A3FA-FC66-461D-A22C-C3583E520E62}" destId="{B264E7E8-527A-41D8-AA47-DB305903EA8E}" srcOrd="0" destOrd="0" presId="urn:microsoft.com/office/officeart/2005/8/layout/default"/>
    <dgm:cxn modelId="{0FD8BD3F-FB89-4C13-8EB3-568AF5FBF4B6}" srcId="{83B4396C-7907-4595-9A35-2B2112BD1CBF}" destId="{BB3F3698-C243-4804-900E-3492E54C6850}" srcOrd="0" destOrd="0" parTransId="{CBC6CAC6-EE5A-4B37-B188-76ECF768A411}" sibTransId="{9106D71F-8466-417F-88BA-98EFE125B569}"/>
    <dgm:cxn modelId="{8952239A-A85D-4054-A118-F2FF2842C41F}" srcId="{3E9E4F76-865C-4C88-AA8D-FC2BAD7A8CF2}" destId="{4DD04223-595A-4625-81FB-658F070BCF51}" srcOrd="0" destOrd="0" parTransId="{C6C44845-57D5-44BD-AE15-FD26190B1D8D}" sibTransId="{EE958FDC-9620-43F0-81F1-89AF8A5A9749}"/>
    <dgm:cxn modelId="{96E2A10B-2A4C-41FB-ADAC-5A673D676F88}" srcId="{641C94AF-E78B-442E-BC86-DF79D280D172}" destId="{2756325E-095A-480A-A998-8EBE4C662F77}" srcOrd="1" destOrd="0" parTransId="{26E1D230-50B9-4352-9FB7-0F69EC555EBC}" sibTransId="{510C1C26-B25F-4B65-BCE2-2C8597DE44FB}"/>
    <dgm:cxn modelId="{4D79D842-DEEE-4962-84B4-36491D5BF9DB}" type="presOf" srcId="{3109B692-F696-4989-B90F-2387763D8C31}" destId="{C078CB01-6928-4F50-8033-394F3D0C8B2E}" srcOrd="0" destOrd="0" presId="urn:microsoft.com/office/officeart/2005/8/layout/default"/>
    <dgm:cxn modelId="{EDC88247-EC7E-4D45-9548-ABAAE121432B}" type="presOf" srcId="{BB3F3698-C243-4804-900E-3492E54C6850}" destId="{CA82D26B-368D-4FEB-B655-AD640D93F785}" srcOrd="0" destOrd="1" presId="urn:microsoft.com/office/officeart/2005/8/layout/default"/>
    <dgm:cxn modelId="{580E121F-6159-4F0F-AAB0-4B3BB8A8BF68}" type="presOf" srcId="{641C94AF-E78B-442E-BC86-DF79D280D172}" destId="{3A263FD6-75BA-49DB-AE72-98C88E88B599}" srcOrd="0" destOrd="0" presId="urn:microsoft.com/office/officeart/2005/8/layout/default"/>
    <dgm:cxn modelId="{B8471158-5E82-4BEB-BA15-C70CD38E454A}" srcId="{1B32A3FA-FC66-461D-A22C-C3583E520E62}" destId="{3DAD0213-13B1-4F25-B949-6040E64F7A0B}" srcOrd="0" destOrd="0" parTransId="{4B1243AA-8689-4E9A-A8B3-E4B6838F68B6}" sibTransId="{6FBFD324-534C-4C30-9009-29CF1AE41222}"/>
    <dgm:cxn modelId="{4E7DDBEA-8FD8-420D-A713-12CF59187ADF}" type="presOf" srcId="{FB6E93B0-887C-427E-96FE-5B7235DE6773}" destId="{27E89E3E-00BF-4601-8239-52022F2B7E65}" srcOrd="0" destOrd="0" presId="urn:microsoft.com/office/officeart/2005/8/layout/default"/>
    <dgm:cxn modelId="{270524D9-BA4B-4AE0-AF54-A2F3F99A7EB3}" srcId="{3E9E4F76-865C-4C88-AA8D-FC2BAD7A8CF2}" destId="{FB6E93B0-887C-427E-96FE-5B7235DE6773}" srcOrd="2" destOrd="0" parTransId="{E2DF251D-EE5F-4301-913C-D8C267400630}" sibTransId="{1DA42D38-99F2-4F8A-AD1B-E66F4D87BB49}"/>
    <dgm:cxn modelId="{BADFE9E4-B3FD-4FBB-95D9-BDF818BA17E1}" type="presParOf" srcId="{25774FF9-B944-4DF0-9917-153B3EF17652}" destId="{5860376F-227F-4E16-AC19-D2BD70921D97}" srcOrd="0" destOrd="0" presId="urn:microsoft.com/office/officeart/2005/8/layout/default"/>
    <dgm:cxn modelId="{B8C0575C-F2AA-4074-9910-C522556A719D}" type="presParOf" srcId="{25774FF9-B944-4DF0-9917-153B3EF17652}" destId="{037A2CE6-6518-4435-847B-1E4E27D3682A}" srcOrd="1" destOrd="0" presId="urn:microsoft.com/office/officeart/2005/8/layout/default"/>
    <dgm:cxn modelId="{63B17E74-D845-4141-94EF-B6FD685308C7}" type="presParOf" srcId="{25774FF9-B944-4DF0-9917-153B3EF17652}" destId="{76B50E27-B54A-4B57-B4D2-81AE0F29E185}" srcOrd="2" destOrd="0" presId="urn:microsoft.com/office/officeart/2005/8/layout/default"/>
    <dgm:cxn modelId="{9FB09E4D-3D0A-4C85-9EE9-FF496E2B28A7}" type="presParOf" srcId="{25774FF9-B944-4DF0-9917-153B3EF17652}" destId="{5F166827-67BD-495F-90EA-3D22DA660372}" srcOrd="3" destOrd="0" presId="urn:microsoft.com/office/officeart/2005/8/layout/default"/>
    <dgm:cxn modelId="{D19A5CA9-9192-4A81-8A10-EE821B2F210E}" type="presParOf" srcId="{25774FF9-B944-4DF0-9917-153B3EF17652}" destId="{27E89E3E-00BF-4601-8239-52022F2B7E65}" srcOrd="4" destOrd="0" presId="urn:microsoft.com/office/officeart/2005/8/layout/default"/>
    <dgm:cxn modelId="{8C29D38B-3335-4D45-8019-4AE239D4FF62}" type="presParOf" srcId="{25774FF9-B944-4DF0-9917-153B3EF17652}" destId="{5D644CD5-C505-4C37-873D-5FAFA712F788}" srcOrd="5" destOrd="0" presId="urn:microsoft.com/office/officeart/2005/8/layout/default"/>
    <dgm:cxn modelId="{23F0A7BF-4C49-41C2-A1E7-AF2E448E8266}" type="presParOf" srcId="{25774FF9-B944-4DF0-9917-153B3EF17652}" destId="{CA82D26B-368D-4FEB-B655-AD640D93F785}" srcOrd="6" destOrd="0" presId="urn:microsoft.com/office/officeart/2005/8/layout/default"/>
    <dgm:cxn modelId="{4B5E434D-9550-4656-808F-0F89A23A15BD}" type="presParOf" srcId="{25774FF9-B944-4DF0-9917-153B3EF17652}" destId="{56CF8B66-B866-40E0-B42C-645D703664E0}" srcOrd="7" destOrd="0" presId="urn:microsoft.com/office/officeart/2005/8/layout/default"/>
    <dgm:cxn modelId="{D81254F1-49B6-4B62-AE22-B5B462FD0EF0}" type="presParOf" srcId="{25774FF9-B944-4DF0-9917-153B3EF17652}" destId="{B264E7E8-527A-41D8-AA47-DB305903EA8E}" srcOrd="8" destOrd="0" presId="urn:microsoft.com/office/officeart/2005/8/layout/default"/>
    <dgm:cxn modelId="{7F3F0282-035C-47EE-848D-B21B740E3454}" type="presParOf" srcId="{25774FF9-B944-4DF0-9917-153B3EF17652}" destId="{4F6B5560-32F8-48F6-A534-3FD3543C05D7}" srcOrd="9" destOrd="0" presId="urn:microsoft.com/office/officeart/2005/8/layout/default"/>
    <dgm:cxn modelId="{FFB78CD6-0B50-4A73-B671-C19F1F9F7FF2}" type="presParOf" srcId="{25774FF9-B944-4DF0-9917-153B3EF17652}" destId="{3A263FD6-75BA-49DB-AE72-98C88E88B599}" srcOrd="10" destOrd="0" presId="urn:microsoft.com/office/officeart/2005/8/layout/default"/>
    <dgm:cxn modelId="{F57F9729-1F2E-438B-AF58-40EC33F71F07}" type="presParOf" srcId="{25774FF9-B944-4DF0-9917-153B3EF17652}" destId="{9D29B1CB-5E7B-4171-A051-9FA1608EF944}" srcOrd="11" destOrd="0" presId="urn:microsoft.com/office/officeart/2005/8/layout/default"/>
    <dgm:cxn modelId="{221BDE52-F5A7-46F5-8ACB-51C87728176F}" type="presParOf" srcId="{25774FF9-B944-4DF0-9917-153B3EF17652}" destId="{EAD31AAD-9042-4099-B46D-F086AE373E17}" srcOrd="12" destOrd="0" presId="urn:microsoft.com/office/officeart/2005/8/layout/default"/>
    <dgm:cxn modelId="{F1D543DD-7DC3-4CA3-BE88-8806DEA159D3}" type="presParOf" srcId="{25774FF9-B944-4DF0-9917-153B3EF17652}" destId="{0E8BB75D-3EF0-4317-A905-92DECB84836A}" srcOrd="13" destOrd="0" presId="urn:microsoft.com/office/officeart/2005/8/layout/default"/>
    <dgm:cxn modelId="{89720C8F-6084-4879-BA71-B7D5E3FFF505}" type="presParOf" srcId="{25774FF9-B944-4DF0-9917-153B3EF17652}" destId="{C078CB01-6928-4F50-8033-394F3D0C8B2E}" srcOrd="1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EE862B9-B7ED-4237-A4E9-029BBCB2F588}" type="doc">
      <dgm:prSet loTypeId="urn:microsoft.com/office/officeart/2005/8/layout/hProcess9" loCatId="process" qsTypeId="urn:microsoft.com/office/officeart/2005/8/quickstyle/simple1" qsCatId="simple" csTypeId="urn:microsoft.com/office/officeart/2005/8/colors/accent1_2" csCatId="accent1" phldr="1"/>
      <dgm:spPr/>
    </dgm:pt>
    <dgm:pt modelId="{1B0CECF4-B4B4-4E99-B3D4-84BDEF4E6BA7}">
      <dgm:prSet phldrT="[Text]"/>
      <dgm:spPr/>
      <dgm:t>
        <a:bodyPr/>
        <a:lstStyle/>
        <a:p>
          <a:r>
            <a:rPr lang="en-US" u="sng" dirty="0"/>
            <a:t>After Today’s Lecture</a:t>
          </a:r>
          <a:endParaRPr lang="en-US" dirty="0"/>
        </a:p>
      </dgm:t>
    </dgm:pt>
    <dgm:pt modelId="{A9924354-F18A-404A-9CB5-3EA5458EAA3C}" type="parTrans" cxnId="{9AEF8366-AFC8-42D1-B14E-75D6372D0ECE}">
      <dgm:prSet/>
      <dgm:spPr/>
      <dgm:t>
        <a:bodyPr/>
        <a:lstStyle/>
        <a:p>
          <a:endParaRPr lang="en-US"/>
        </a:p>
      </dgm:t>
    </dgm:pt>
    <dgm:pt modelId="{D13C0960-9694-4CF7-B76D-66D1380A1B09}" type="sibTrans" cxnId="{9AEF8366-AFC8-42D1-B14E-75D6372D0ECE}">
      <dgm:prSet/>
      <dgm:spPr/>
      <dgm:t>
        <a:bodyPr/>
        <a:lstStyle/>
        <a:p>
          <a:endParaRPr lang="en-US"/>
        </a:p>
      </dgm:t>
    </dgm:pt>
    <dgm:pt modelId="{DF641104-1528-492A-90BB-0492DCA45536}">
      <dgm:prSet phldrT="[Text]"/>
      <dgm:spPr/>
      <dgm:t>
        <a:bodyPr/>
        <a:lstStyle/>
        <a:p>
          <a:r>
            <a:rPr lang="en-US" sz="1900" dirty="0"/>
            <a:t>Before Next lecture</a:t>
          </a:r>
        </a:p>
      </dgm:t>
    </dgm:pt>
    <dgm:pt modelId="{512F1C35-D5FF-4AF6-9513-A06F9CE792AE}" type="parTrans" cxnId="{A6A27176-A63B-43A2-B73F-670D71C40604}">
      <dgm:prSet/>
      <dgm:spPr/>
      <dgm:t>
        <a:bodyPr/>
        <a:lstStyle/>
        <a:p>
          <a:endParaRPr lang="en-US"/>
        </a:p>
      </dgm:t>
    </dgm:pt>
    <dgm:pt modelId="{5932B4F5-B0CD-4846-B8E3-A1F366626B22}" type="sibTrans" cxnId="{A6A27176-A63B-43A2-B73F-670D71C40604}">
      <dgm:prSet/>
      <dgm:spPr/>
      <dgm:t>
        <a:bodyPr/>
        <a:lstStyle/>
        <a:p>
          <a:endParaRPr lang="en-US"/>
        </a:p>
      </dgm:t>
    </dgm:pt>
    <dgm:pt modelId="{73EDC552-1AB3-4B18-AB66-F9D2DD19B082}">
      <dgm:prSet/>
      <dgm:spPr/>
      <dgm:t>
        <a:bodyPr/>
        <a:lstStyle/>
        <a:p>
          <a:r>
            <a:rPr lang="en-US" dirty="0"/>
            <a:t>V2C5-Price,Agri.; V2C6,7</a:t>
          </a:r>
        </a:p>
      </dgm:t>
    </dgm:pt>
    <dgm:pt modelId="{AEF2D6F0-6099-4178-82F2-35AD87F99013}" type="parTrans" cxnId="{959950F2-AB5C-4E97-B152-F73C16F8FED0}">
      <dgm:prSet/>
      <dgm:spPr/>
      <dgm:t>
        <a:bodyPr/>
        <a:lstStyle/>
        <a:p>
          <a:endParaRPr lang="en-US"/>
        </a:p>
      </dgm:t>
    </dgm:pt>
    <dgm:pt modelId="{68DC3FB1-95F9-46C9-B762-28C25B748AC1}" type="sibTrans" cxnId="{959950F2-AB5C-4E97-B152-F73C16F8FED0}">
      <dgm:prSet/>
      <dgm:spPr/>
      <dgm:t>
        <a:bodyPr/>
        <a:lstStyle/>
        <a:p>
          <a:endParaRPr lang="en-US"/>
        </a:p>
      </dgm:t>
    </dgm:pt>
    <dgm:pt modelId="{6704B48D-BF0C-40FD-BC5B-6E9913357777}">
      <dgm:prSet/>
      <dgm:spPr/>
      <dgm:t>
        <a:bodyPr/>
        <a:lstStyle/>
        <a:p>
          <a:r>
            <a:rPr lang="en-US" dirty="0"/>
            <a:t>V1C4-Agri ; V1C9-Fertilizer</a:t>
          </a:r>
        </a:p>
      </dgm:t>
    </dgm:pt>
    <dgm:pt modelId="{D3B31CFE-6CF4-4E13-B9FE-60DCEBC80D74}" type="parTrans" cxnId="{FDFC50F1-8C45-4FAE-8ECC-8D2D486CCD6F}">
      <dgm:prSet/>
      <dgm:spPr/>
      <dgm:t>
        <a:bodyPr/>
        <a:lstStyle/>
        <a:p>
          <a:endParaRPr lang="en-US"/>
        </a:p>
      </dgm:t>
    </dgm:pt>
    <dgm:pt modelId="{99B2D8CA-3888-4911-93D3-2F8FB9A49668}" type="sibTrans" cxnId="{FDFC50F1-8C45-4FAE-8ECC-8D2D486CCD6F}">
      <dgm:prSet/>
      <dgm:spPr/>
      <dgm:t>
        <a:bodyPr/>
        <a:lstStyle/>
        <a:p>
          <a:endParaRPr lang="en-US"/>
        </a:p>
      </dgm:t>
    </dgm:pt>
    <dgm:pt modelId="{9202EDD0-A452-4A29-847B-DB861DABC329}">
      <dgm:prSet/>
      <dgm:spPr/>
      <dgm:t>
        <a:bodyPr/>
        <a:lstStyle/>
        <a:p>
          <a:r>
            <a:rPr lang="en-US" dirty="0"/>
            <a:t>V1C10-Labour</a:t>
          </a:r>
          <a:endParaRPr lang="en-US" u="sng" dirty="0"/>
        </a:p>
      </dgm:t>
    </dgm:pt>
    <dgm:pt modelId="{5BA2F80F-832A-417C-A722-4E0A760BE0C0}" type="parTrans" cxnId="{87D693C1-1643-4DE8-9021-05D4E6041673}">
      <dgm:prSet/>
      <dgm:spPr/>
      <dgm:t>
        <a:bodyPr/>
        <a:lstStyle/>
        <a:p>
          <a:endParaRPr lang="en-US"/>
        </a:p>
      </dgm:t>
    </dgm:pt>
    <dgm:pt modelId="{A44C9F52-C3B6-496C-A34C-4EA8EED47276}" type="sibTrans" cxnId="{87D693C1-1643-4DE8-9021-05D4E6041673}">
      <dgm:prSet/>
      <dgm:spPr/>
      <dgm:t>
        <a:bodyPr/>
        <a:lstStyle/>
        <a:p>
          <a:endParaRPr lang="en-US"/>
        </a:p>
      </dgm:t>
    </dgm:pt>
    <dgm:pt modelId="{13628B2C-487A-4552-BFE5-D2758BB27A53}">
      <dgm:prSet/>
      <dgm:spPr/>
      <dgm:t>
        <a:bodyPr/>
        <a:lstStyle/>
        <a:p>
          <a:r>
            <a:rPr lang="en-US" dirty="0"/>
            <a:t>IYB-2016 Ch. 4, 19</a:t>
          </a:r>
        </a:p>
      </dgm:t>
    </dgm:pt>
    <dgm:pt modelId="{5726929E-7450-4C0B-88A5-5E562560B36C}" type="parTrans" cxnId="{00B7A3DF-2FF4-44D1-915A-999B52B5EA3C}">
      <dgm:prSet/>
      <dgm:spPr/>
      <dgm:t>
        <a:bodyPr/>
        <a:lstStyle/>
        <a:p>
          <a:endParaRPr lang="en-US"/>
        </a:p>
      </dgm:t>
    </dgm:pt>
    <dgm:pt modelId="{67E6358F-0EFA-4F1B-B536-1A0010A115D2}" type="sibTrans" cxnId="{00B7A3DF-2FF4-44D1-915A-999B52B5EA3C}">
      <dgm:prSet/>
      <dgm:spPr/>
      <dgm:t>
        <a:bodyPr/>
        <a:lstStyle/>
        <a:p>
          <a:endParaRPr lang="en-US"/>
        </a:p>
      </dgm:t>
    </dgm:pt>
    <dgm:pt modelId="{0F7460EB-6389-47ED-8D8F-313A8D684D32}">
      <dgm:prSet custT="1"/>
      <dgm:spPr/>
      <dgm:t>
        <a:bodyPr/>
        <a:lstStyle/>
        <a:p>
          <a:r>
            <a:rPr lang="en-US" sz="2000" dirty="0"/>
            <a:t>L5: GDP, inflation, IIP; </a:t>
          </a:r>
        </a:p>
      </dgm:t>
    </dgm:pt>
    <dgm:pt modelId="{71E561F8-5522-4AE8-827B-C2865147452F}" type="parTrans" cxnId="{584DA743-1128-489A-8267-08D347EAF54C}">
      <dgm:prSet/>
      <dgm:spPr/>
      <dgm:t>
        <a:bodyPr/>
        <a:lstStyle/>
        <a:p>
          <a:endParaRPr lang="en-US"/>
        </a:p>
      </dgm:t>
    </dgm:pt>
    <dgm:pt modelId="{50EDFD04-F305-4BD5-BFC5-C546CA597BD5}" type="sibTrans" cxnId="{584DA743-1128-489A-8267-08D347EAF54C}">
      <dgm:prSet/>
      <dgm:spPr/>
      <dgm:t>
        <a:bodyPr/>
        <a:lstStyle/>
        <a:p>
          <a:endParaRPr lang="en-US"/>
        </a:p>
      </dgm:t>
    </dgm:pt>
    <dgm:pt modelId="{864DFBF8-CB33-4BFC-B683-2B3C279835E9}">
      <dgm:prSet/>
      <dgm:spPr/>
      <dgm:t>
        <a:bodyPr/>
        <a:lstStyle/>
        <a:p>
          <a:r>
            <a:rPr lang="en-US" u="sng" dirty="0"/>
            <a:t>L2: </a:t>
          </a:r>
          <a:r>
            <a:rPr lang="en-US" u="sng" dirty="0" err="1"/>
            <a:t>EPF,insurance</a:t>
          </a:r>
          <a:endParaRPr lang="en-US" u="sng" dirty="0"/>
        </a:p>
      </dgm:t>
    </dgm:pt>
    <dgm:pt modelId="{88AE2CB4-5261-49E6-AB4F-B1C01FAC7365}" type="parTrans" cxnId="{453D4C6F-A84C-4948-8CA0-DD9B557DC815}">
      <dgm:prSet/>
      <dgm:spPr/>
      <dgm:t>
        <a:bodyPr/>
        <a:lstStyle/>
        <a:p>
          <a:endParaRPr lang="en-US"/>
        </a:p>
      </dgm:t>
    </dgm:pt>
    <dgm:pt modelId="{914F665F-8C6D-4F15-9A85-BD6254A74C6B}" type="sibTrans" cxnId="{453D4C6F-A84C-4948-8CA0-DD9B557DC815}">
      <dgm:prSet/>
      <dgm:spPr/>
      <dgm:t>
        <a:bodyPr/>
        <a:lstStyle/>
        <a:p>
          <a:endParaRPr lang="en-US"/>
        </a:p>
      </dgm:t>
    </dgm:pt>
    <dgm:pt modelId="{6A03A2E2-11C1-4E1C-9297-A7630F15F356}">
      <dgm:prSet custT="1"/>
      <dgm:spPr/>
      <dgm:t>
        <a:bodyPr/>
        <a:lstStyle/>
        <a:p>
          <a:r>
            <a:rPr lang="en-US" sz="2000" dirty="0"/>
            <a:t>L7: infra</a:t>
          </a:r>
        </a:p>
      </dgm:t>
    </dgm:pt>
    <dgm:pt modelId="{BE25D2D1-A4FE-433E-A9E9-BBB08E671B19}" type="parTrans" cxnId="{7DBE9786-3E30-48C2-9BD5-FEDD89378288}">
      <dgm:prSet/>
      <dgm:spPr/>
      <dgm:t>
        <a:bodyPr/>
        <a:lstStyle/>
        <a:p>
          <a:endParaRPr lang="en-US"/>
        </a:p>
      </dgm:t>
    </dgm:pt>
    <dgm:pt modelId="{48F9AEAD-514E-4600-86CE-0B0DAC8F19B4}" type="sibTrans" cxnId="{7DBE9786-3E30-48C2-9BD5-FEDD89378288}">
      <dgm:prSet/>
      <dgm:spPr/>
      <dgm:t>
        <a:bodyPr/>
        <a:lstStyle/>
        <a:p>
          <a:endParaRPr lang="en-US"/>
        </a:p>
      </dgm:t>
    </dgm:pt>
    <dgm:pt modelId="{9ECCF6A8-2094-4C26-BEB9-AD551596699F}">
      <dgm:prSet custT="1"/>
      <dgm:spPr/>
      <dgm:t>
        <a:bodyPr/>
        <a:lstStyle/>
        <a:p>
          <a:r>
            <a:rPr lang="en-US" sz="2000" dirty="0"/>
            <a:t>L8: Environment </a:t>
          </a:r>
        </a:p>
      </dgm:t>
    </dgm:pt>
    <dgm:pt modelId="{5AD3A246-42C7-43AA-B064-328EEBB3EE5B}" type="parTrans" cxnId="{9836C99F-9DBF-4037-A7B8-D57D942B8D91}">
      <dgm:prSet/>
      <dgm:spPr/>
      <dgm:t>
        <a:bodyPr/>
        <a:lstStyle/>
        <a:p>
          <a:endParaRPr lang="en-US"/>
        </a:p>
      </dgm:t>
    </dgm:pt>
    <dgm:pt modelId="{961D4ECE-A832-429E-BDA8-370781E23680}" type="sibTrans" cxnId="{9836C99F-9DBF-4037-A7B8-D57D942B8D91}">
      <dgm:prSet/>
      <dgm:spPr/>
      <dgm:t>
        <a:bodyPr/>
        <a:lstStyle/>
        <a:p>
          <a:endParaRPr lang="en-US"/>
        </a:p>
      </dgm:t>
    </dgm:pt>
    <dgm:pt modelId="{C06F8866-F06D-4A27-9B86-C285774F8EA3}" type="pres">
      <dgm:prSet presAssocID="{2EE862B9-B7ED-4237-A4E9-029BBCB2F588}" presName="CompostProcess" presStyleCnt="0">
        <dgm:presLayoutVars>
          <dgm:dir/>
          <dgm:resizeHandles val="exact"/>
        </dgm:presLayoutVars>
      </dgm:prSet>
      <dgm:spPr/>
    </dgm:pt>
    <dgm:pt modelId="{0BE51EB3-D706-4CD7-99D2-BD51D47C7796}" type="pres">
      <dgm:prSet presAssocID="{2EE862B9-B7ED-4237-A4E9-029BBCB2F588}" presName="arrow" presStyleLbl="bgShp" presStyleIdx="0" presStyleCnt="1"/>
      <dgm:spPr/>
    </dgm:pt>
    <dgm:pt modelId="{194764F6-A0E7-4DBC-B993-AF84F60509CA}" type="pres">
      <dgm:prSet presAssocID="{2EE862B9-B7ED-4237-A4E9-029BBCB2F588}" presName="linearProcess" presStyleCnt="0"/>
      <dgm:spPr/>
    </dgm:pt>
    <dgm:pt modelId="{07DFB488-3628-4E16-88B0-1969D3E10E23}" type="pres">
      <dgm:prSet presAssocID="{1B0CECF4-B4B4-4E99-B3D4-84BDEF4E6BA7}" presName="textNode" presStyleLbl="node1" presStyleIdx="0" presStyleCnt="2">
        <dgm:presLayoutVars>
          <dgm:bulletEnabled val="1"/>
        </dgm:presLayoutVars>
      </dgm:prSet>
      <dgm:spPr/>
    </dgm:pt>
    <dgm:pt modelId="{B87D4B94-A15C-4755-81A4-B00D8330BBF5}" type="pres">
      <dgm:prSet presAssocID="{D13C0960-9694-4CF7-B76D-66D1380A1B09}" presName="sibTrans" presStyleCnt="0"/>
      <dgm:spPr/>
    </dgm:pt>
    <dgm:pt modelId="{EFC3C21F-DA99-40AE-B922-237448F6D188}" type="pres">
      <dgm:prSet presAssocID="{DF641104-1528-492A-90BB-0492DCA45536}" presName="textNode" presStyleLbl="node1" presStyleIdx="1" presStyleCnt="2" custLinFactNeighborY="0">
        <dgm:presLayoutVars>
          <dgm:bulletEnabled val="1"/>
        </dgm:presLayoutVars>
      </dgm:prSet>
      <dgm:spPr/>
    </dgm:pt>
  </dgm:ptLst>
  <dgm:cxnLst>
    <dgm:cxn modelId="{31DA69F7-A091-4773-938E-C3FDC8CC0911}" type="presOf" srcId="{DF641104-1528-492A-90BB-0492DCA45536}" destId="{EFC3C21F-DA99-40AE-B922-237448F6D188}" srcOrd="0" destOrd="0" presId="urn:microsoft.com/office/officeart/2005/8/layout/hProcess9"/>
    <dgm:cxn modelId="{20C96077-C7F6-4692-AABE-C133607984AC}" type="presOf" srcId="{1B0CECF4-B4B4-4E99-B3D4-84BDEF4E6BA7}" destId="{07DFB488-3628-4E16-88B0-1969D3E10E23}" srcOrd="0" destOrd="0" presId="urn:microsoft.com/office/officeart/2005/8/layout/hProcess9"/>
    <dgm:cxn modelId="{9836C99F-9DBF-4037-A7B8-D57D942B8D91}" srcId="{DF641104-1528-492A-90BB-0492DCA45536}" destId="{9ECCF6A8-2094-4C26-BEB9-AD551596699F}" srcOrd="2" destOrd="0" parTransId="{5AD3A246-42C7-43AA-B064-328EEBB3EE5B}" sibTransId="{961D4ECE-A832-429E-BDA8-370781E23680}"/>
    <dgm:cxn modelId="{DEF67933-0381-43A4-A91B-D99306952E52}" type="presOf" srcId="{9ECCF6A8-2094-4C26-BEB9-AD551596699F}" destId="{EFC3C21F-DA99-40AE-B922-237448F6D188}" srcOrd="0" destOrd="3" presId="urn:microsoft.com/office/officeart/2005/8/layout/hProcess9"/>
    <dgm:cxn modelId="{F7476992-95B3-4ED1-A8C7-06AF43D7DADD}" type="presOf" srcId="{6A03A2E2-11C1-4E1C-9297-A7630F15F356}" destId="{EFC3C21F-DA99-40AE-B922-237448F6D188}" srcOrd="0" destOrd="2" presId="urn:microsoft.com/office/officeart/2005/8/layout/hProcess9"/>
    <dgm:cxn modelId="{D39BC58A-DD3A-433B-B30A-602985FA045E}" type="presOf" srcId="{9202EDD0-A452-4A29-847B-DB861DABC329}" destId="{07DFB488-3628-4E16-88B0-1969D3E10E23}" srcOrd="0" destOrd="3" presId="urn:microsoft.com/office/officeart/2005/8/layout/hProcess9"/>
    <dgm:cxn modelId="{FDFC50F1-8C45-4FAE-8ECC-8D2D486CCD6F}" srcId="{1B0CECF4-B4B4-4E99-B3D4-84BDEF4E6BA7}" destId="{6704B48D-BF0C-40FD-BC5B-6E9913357777}" srcOrd="1" destOrd="0" parTransId="{D3B31CFE-6CF4-4E13-B9FE-60DCEBC80D74}" sibTransId="{99B2D8CA-3888-4911-93D3-2F8FB9A49668}"/>
    <dgm:cxn modelId="{1C6B7127-165D-4796-94EA-133F4C4FB087}" type="presOf" srcId="{13628B2C-487A-4552-BFE5-D2758BB27A53}" destId="{07DFB488-3628-4E16-88B0-1969D3E10E23}" srcOrd="0" destOrd="5" presId="urn:microsoft.com/office/officeart/2005/8/layout/hProcess9"/>
    <dgm:cxn modelId="{959950F2-AB5C-4E97-B152-F73C16F8FED0}" srcId="{1B0CECF4-B4B4-4E99-B3D4-84BDEF4E6BA7}" destId="{73EDC552-1AB3-4B18-AB66-F9D2DD19B082}" srcOrd="0" destOrd="0" parTransId="{AEF2D6F0-6099-4178-82F2-35AD87F99013}" sibTransId="{68DC3FB1-95F9-46C9-B762-28C25B748AC1}"/>
    <dgm:cxn modelId="{87D693C1-1643-4DE8-9021-05D4E6041673}" srcId="{1B0CECF4-B4B4-4E99-B3D4-84BDEF4E6BA7}" destId="{9202EDD0-A452-4A29-847B-DB861DABC329}" srcOrd="2" destOrd="0" parTransId="{5BA2F80F-832A-417C-A722-4E0A760BE0C0}" sibTransId="{A44C9F52-C3B6-496C-A34C-4EA8EED47276}"/>
    <dgm:cxn modelId="{7DBE9786-3E30-48C2-9BD5-FEDD89378288}" srcId="{DF641104-1528-492A-90BB-0492DCA45536}" destId="{6A03A2E2-11C1-4E1C-9297-A7630F15F356}" srcOrd="1" destOrd="0" parTransId="{BE25D2D1-A4FE-433E-A9E9-BBB08E671B19}" sibTransId="{48F9AEAD-514E-4600-86CE-0B0DAC8F19B4}"/>
    <dgm:cxn modelId="{8F792BFF-F38A-4E61-883B-23988B7E2071}" type="presOf" srcId="{6704B48D-BF0C-40FD-BC5B-6E9913357777}" destId="{07DFB488-3628-4E16-88B0-1969D3E10E23}" srcOrd="0" destOrd="2" presId="urn:microsoft.com/office/officeart/2005/8/layout/hProcess9"/>
    <dgm:cxn modelId="{584DA743-1128-489A-8267-08D347EAF54C}" srcId="{DF641104-1528-492A-90BB-0492DCA45536}" destId="{0F7460EB-6389-47ED-8D8F-313A8D684D32}" srcOrd="0" destOrd="0" parTransId="{71E561F8-5522-4AE8-827B-C2865147452F}" sibTransId="{50EDFD04-F305-4BD5-BFC5-C546CA597BD5}"/>
    <dgm:cxn modelId="{00B7A3DF-2FF4-44D1-915A-999B52B5EA3C}" srcId="{1B0CECF4-B4B4-4E99-B3D4-84BDEF4E6BA7}" destId="{13628B2C-487A-4552-BFE5-D2758BB27A53}" srcOrd="4" destOrd="0" parTransId="{5726929E-7450-4C0B-88A5-5E562560B36C}" sibTransId="{67E6358F-0EFA-4F1B-B536-1A0010A115D2}"/>
    <dgm:cxn modelId="{A6A27176-A63B-43A2-B73F-670D71C40604}" srcId="{2EE862B9-B7ED-4237-A4E9-029BBCB2F588}" destId="{DF641104-1528-492A-90BB-0492DCA45536}" srcOrd="1" destOrd="0" parTransId="{512F1C35-D5FF-4AF6-9513-A06F9CE792AE}" sibTransId="{5932B4F5-B0CD-4846-B8E3-A1F366626B22}"/>
    <dgm:cxn modelId="{EC5E465A-4E9E-4439-A4B7-B53EA2523E3F}" type="presOf" srcId="{864DFBF8-CB33-4BFC-B683-2B3C279835E9}" destId="{07DFB488-3628-4E16-88B0-1969D3E10E23}" srcOrd="0" destOrd="4" presId="urn:microsoft.com/office/officeart/2005/8/layout/hProcess9"/>
    <dgm:cxn modelId="{5E8B1996-6CAC-49E4-9602-C5ACA7309562}" type="presOf" srcId="{73EDC552-1AB3-4B18-AB66-F9D2DD19B082}" destId="{07DFB488-3628-4E16-88B0-1969D3E10E23}" srcOrd="0" destOrd="1" presId="urn:microsoft.com/office/officeart/2005/8/layout/hProcess9"/>
    <dgm:cxn modelId="{9AEF8366-AFC8-42D1-B14E-75D6372D0ECE}" srcId="{2EE862B9-B7ED-4237-A4E9-029BBCB2F588}" destId="{1B0CECF4-B4B4-4E99-B3D4-84BDEF4E6BA7}" srcOrd="0" destOrd="0" parTransId="{A9924354-F18A-404A-9CB5-3EA5458EAA3C}" sibTransId="{D13C0960-9694-4CF7-B76D-66D1380A1B09}"/>
    <dgm:cxn modelId="{453D4C6F-A84C-4948-8CA0-DD9B557DC815}" srcId="{1B0CECF4-B4B4-4E99-B3D4-84BDEF4E6BA7}" destId="{864DFBF8-CB33-4BFC-B683-2B3C279835E9}" srcOrd="3" destOrd="0" parTransId="{88AE2CB4-5261-49E6-AB4F-B1C01FAC7365}" sibTransId="{914F665F-8C6D-4F15-9A85-BD6254A74C6B}"/>
    <dgm:cxn modelId="{B7BFBAA8-4087-4D84-947B-0E07F84DFAE4}" type="presOf" srcId="{0F7460EB-6389-47ED-8D8F-313A8D684D32}" destId="{EFC3C21F-DA99-40AE-B922-237448F6D188}" srcOrd="0" destOrd="1" presId="urn:microsoft.com/office/officeart/2005/8/layout/hProcess9"/>
    <dgm:cxn modelId="{34C33351-117A-4B36-A5B3-84C7AE1F35CA}" type="presOf" srcId="{2EE862B9-B7ED-4237-A4E9-029BBCB2F588}" destId="{C06F8866-F06D-4A27-9B86-C285774F8EA3}" srcOrd="0" destOrd="0" presId="urn:microsoft.com/office/officeart/2005/8/layout/hProcess9"/>
    <dgm:cxn modelId="{E23448AA-629A-4F53-852D-C153A4CB549B}" type="presParOf" srcId="{C06F8866-F06D-4A27-9B86-C285774F8EA3}" destId="{0BE51EB3-D706-4CD7-99D2-BD51D47C7796}" srcOrd="0" destOrd="0" presId="urn:microsoft.com/office/officeart/2005/8/layout/hProcess9"/>
    <dgm:cxn modelId="{02FE335D-468E-4889-94A6-516F9A3C7EFE}" type="presParOf" srcId="{C06F8866-F06D-4A27-9B86-C285774F8EA3}" destId="{194764F6-A0E7-4DBC-B993-AF84F60509CA}" srcOrd="1" destOrd="0" presId="urn:microsoft.com/office/officeart/2005/8/layout/hProcess9"/>
    <dgm:cxn modelId="{57FD0076-2A28-4F39-A28D-CF648DBA03EA}" type="presParOf" srcId="{194764F6-A0E7-4DBC-B993-AF84F60509CA}" destId="{07DFB488-3628-4E16-88B0-1969D3E10E23}" srcOrd="0" destOrd="0" presId="urn:microsoft.com/office/officeart/2005/8/layout/hProcess9"/>
    <dgm:cxn modelId="{CCBC2ED5-F0CA-4DCC-8985-C3B03A3C0C06}" type="presParOf" srcId="{194764F6-A0E7-4DBC-B993-AF84F60509CA}" destId="{B87D4B94-A15C-4755-81A4-B00D8330BBF5}" srcOrd="1" destOrd="0" presId="urn:microsoft.com/office/officeart/2005/8/layout/hProcess9"/>
    <dgm:cxn modelId="{B4D140EF-366B-4B76-BECA-6AF43E970D69}" type="presParOf" srcId="{194764F6-A0E7-4DBC-B993-AF84F60509CA}" destId="{EFC3C21F-DA99-40AE-B922-237448F6D188}" srcOrd="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5D9076-8112-453E-8BA8-C193354ACB1E}" type="doc">
      <dgm:prSet loTypeId="urn:microsoft.com/office/officeart/2005/8/layout/vList4" loCatId="list" qsTypeId="urn:microsoft.com/office/officeart/2005/8/quickstyle/simple1" qsCatId="simple" csTypeId="urn:microsoft.com/office/officeart/2005/8/colors/colorful2" csCatId="colorful" phldr="1"/>
      <dgm:spPr/>
      <dgm:t>
        <a:bodyPr/>
        <a:lstStyle/>
        <a:p>
          <a:endParaRPr lang="en-US"/>
        </a:p>
      </dgm:t>
    </dgm:pt>
    <dgm:pt modelId="{6C15F3AB-C9A9-42D9-8D7B-4372F923F95E}">
      <dgm:prSet phldrT="[Text]"/>
      <dgm:spPr/>
      <dgm:t>
        <a:bodyPr/>
        <a:lstStyle/>
        <a:p>
          <a:r>
            <a:rPr lang="en-US" dirty="0"/>
            <a:t>Usual Principal Status</a:t>
          </a:r>
        </a:p>
      </dgm:t>
    </dgm:pt>
    <dgm:pt modelId="{8A6BAD85-0645-46FD-8776-67751F41FE63}" type="parTrans" cxnId="{302C28D7-7175-47D6-8EC5-4F90E522E5AC}">
      <dgm:prSet/>
      <dgm:spPr/>
      <dgm:t>
        <a:bodyPr/>
        <a:lstStyle/>
        <a:p>
          <a:endParaRPr lang="en-US"/>
        </a:p>
      </dgm:t>
    </dgm:pt>
    <dgm:pt modelId="{7CBBDC65-A028-4E3B-BE25-398AFFF83DF2}" type="sibTrans" cxnId="{302C28D7-7175-47D6-8EC5-4F90E522E5AC}">
      <dgm:prSet/>
      <dgm:spPr/>
      <dgm:t>
        <a:bodyPr/>
        <a:lstStyle/>
        <a:p>
          <a:endParaRPr lang="en-US"/>
        </a:p>
      </dgm:t>
    </dgm:pt>
    <dgm:pt modelId="{3D152514-A3C3-43BE-A439-C590CF352DB1}">
      <dgm:prSet phldrT="[Text]"/>
      <dgm:spPr/>
      <dgm:t>
        <a:bodyPr/>
        <a:lstStyle/>
        <a:p>
          <a:r>
            <a:rPr lang="en-US" dirty="0"/>
            <a:t>Unemployed for majority of the year</a:t>
          </a:r>
        </a:p>
      </dgm:t>
    </dgm:pt>
    <dgm:pt modelId="{7B055BB7-14FA-45C9-8A96-3F194D039A8A}" type="parTrans" cxnId="{D16B8779-6C9B-4481-9BDE-A704C468028F}">
      <dgm:prSet/>
      <dgm:spPr/>
      <dgm:t>
        <a:bodyPr/>
        <a:lstStyle/>
        <a:p>
          <a:endParaRPr lang="en-US"/>
        </a:p>
      </dgm:t>
    </dgm:pt>
    <dgm:pt modelId="{8AB654E6-4578-482E-B361-6C4EB69D163F}" type="sibTrans" cxnId="{D16B8779-6C9B-4481-9BDE-A704C468028F}">
      <dgm:prSet/>
      <dgm:spPr/>
      <dgm:t>
        <a:bodyPr/>
        <a:lstStyle/>
        <a:p>
          <a:endParaRPr lang="en-US"/>
        </a:p>
      </dgm:t>
    </dgm:pt>
    <dgm:pt modelId="{6C530F5C-AB3B-4703-87AA-EA29A0CC145F}">
      <dgm:prSet phldrT="[Text]" phldr="1"/>
      <dgm:spPr/>
      <dgm:t>
        <a:bodyPr/>
        <a:lstStyle/>
        <a:p>
          <a:endParaRPr lang="en-US" dirty="0"/>
        </a:p>
      </dgm:t>
    </dgm:pt>
    <dgm:pt modelId="{C900EC93-5DD9-4186-A55C-21420E7468EC}" type="parTrans" cxnId="{E60C5DC8-1FB6-41C8-BBCD-4529F6FBEBF1}">
      <dgm:prSet/>
      <dgm:spPr/>
      <dgm:t>
        <a:bodyPr/>
        <a:lstStyle/>
        <a:p>
          <a:endParaRPr lang="en-US"/>
        </a:p>
      </dgm:t>
    </dgm:pt>
    <dgm:pt modelId="{54D6B8F3-B77B-4A78-A849-9EEE2A03ADC7}" type="sibTrans" cxnId="{E60C5DC8-1FB6-41C8-BBCD-4529F6FBEBF1}">
      <dgm:prSet/>
      <dgm:spPr/>
      <dgm:t>
        <a:bodyPr/>
        <a:lstStyle/>
        <a:p>
          <a:endParaRPr lang="en-US"/>
        </a:p>
      </dgm:t>
    </dgm:pt>
    <dgm:pt modelId="{FB9831EE-B8E7-4195-8727-EBDF09E592D3}">
      <dgm:prSet phldrT="[Text]"/>
      <dgm:spPr/>
      <dgm:t>
        <a:bodyPr/>
        <a:lstStyle/>
        <a:p>
          <a:r>
            <a:rPr lang="en-US" dirty="0"/>
            <a:t>Current Weekly Status</a:t>
          </a:r>
        </a:p>
      </dgm:t>
    </dgm:pt>
    <dgm:pt modelId="{0492B533-5BD5-4FFC-BB8F-2CC6A0617FD9}" type="parTrans" cxnId="{35815EBA-9C42-4408-95C5-5B5E65D37D3B}">
      <dgm:prSet/>
      <dgm:spPr/>
      <dgm:t>
        <a:bodyPr/>
        <a:lstStyle/>
        <a:p>
          <a:endParaRPr lang="en-US"/>
        </a:p>
      </dgm:t>
    </dgm:pt>
    <dgm:pt modelId="{2B2216B1-85A4-4F00-B4C3-3F7F6D16F827}" type="sibTrans" cxnId="{35815EBA-9C42-4408-95C5-5B5E65D37D3B}">
      <dgm:prSet/>
      <dgm:spPr/>
      <dgm:t>
        <a:bodyPr/>
        <a:lstStyle/>
        <a:p>
          <a:endParaRPr lang="en-US"/>
        </a:p>
      </dgm:t>
    </dgm:pt>
    <dgm:pt modelId="{4B3C40D2-0E7A-4866-B2FC-FC9252D37F4D}">
      <dgm:prSet phldrT="[Text]"/>
      <dgm:spPr/>
      <dgm:t>
        <a:bodyPr/>
        <a:lstStyle/>
        <a:p>
          <a:r>
            <a:rPr lang="en-US" dirty="0"/>
            <a:t>If not even 1 hr work in a week</a:t>
          </a:r>
        </a:p>
      </dgm:t>
    </dgm:pt>
    <dgm:pt modelId="{6642B1C3-5DB2-428D-B74C-46DA7DE5487B}" type="parTrans" cxnId="{D3836624-E299-4F48-96C1-FD88F690FB57}">
      <dgm:prSet/>
      <dgm:spPr/>
      <dgm:t>
        <a:bodyPr/>
        <a:lstStyle/>
        <a:p>
          <a:endParaRPr lang="en-US"/>
        </a:p>
      </dgm:t>
    </dgm:pt>
    <dgm:pt modelId="{69001AFC-C540-4607-9D2F-9614D70B0FC4}" type="sibTrans" cxnId="{D3836624-E299-4F48-96C1-FD88F690FB57}">
      <dgm:prSet/>
      <dgm:spPr/>
      <dgm:t>
        <a:bodyPr/>
        <a:lstStyle/>
        <a:p>
          <a:endParaRPr lang="en-US"/>
        </a:p>
      </dgm:t>
    </dgm:pt>
    <dgm:pt modelId="{33DAC156-8002-4973-AFF0-7E07B8506BD3}">
      <dgm:prSet phldrT="[Text]"/>
      <dgm:spPr/>
      <dgm:t>
        <a:bodyPr/>
        <a:lstStyle/>
        <a:p>
          <a:r>
            <a:rPr lang="en-US" dirty="0"/>
            <a:t>If not even 1 hr work in a day.</a:t>
          </a:r>
        </a:p>
      </dgm:t>
    </dgm:pt>
    <dgm:pt modelId="{A6EE8BDC-4973-4BBB-987A-BFD09A60F0F8}" type="parTrans" cxnId="{31D2E67A-F876-4E66-A6FB-208AFB456EEB}">
      <dgm:prSet/>
      <dgm:spPr/>
      <dgm:t>
        <a:bodyPr/>
        <a:lstStyle/>
        <a:p>
          <a:endParaRPr lang="en-US"/>
        </a:p>
      </dgm:t>
    </dgm:pt>
    <dgm:pt modelId="{88E4E985-9F30-40E8-89E5-8515BC3B3D53}" type="sibTrans" cxnId="{31D2E67A-F876-4E66-A6FB-208AFB456EEB}">
      <dgm:prSet/>
      <dgm:spPr/>
      <dgm:t>
        <a:bodyPr/>
        <a:lstStyle/>
        <a:p>
          <a:endParaRPr lang="en-US"/>
        </a:p>
      </dgm:t>
    </dgm:pt>
    <dgm:pt modelId="{9B0F138C-FED5-418B-8775-B03339C55ACD}">
      <dgm:prSet phldrT="[Text]"/>
      <dgm:spPr/>
      <dgm:t>
        <a:bodyPr/>
        <a:lstStyle/>
        <a:p>
          <a:r>
            <a:rPr lang="en-US" dirty="0"/>
            <a:t>Current Daily Status</a:t>
          </a:r>
        </a:p>
      </dgm:t>
    </dgm:pt>
    <dgm:pt modelId="{A5A18D3D-E963-4A63-8418-983013E9A6B1}" type="sibTrans" cxnId="{4F6B3C96-A89D-4175-8CDF-D97A05AD9034}">
      <dgm:prSet/>
      <dgm:spPr/>
      <dgm:t>
        <a:bodyPr/>
        <a:lstStyle/>
        <a:p>
          <a:endParaRPr lang="en-US"/>
        </a:p>
      </dgm:t>
    </dgm:pt>
    <dgm:pt modelId="{76E562E2-F612-4C40-A483-256D955842A1}" type="parTrans" cxnId="{4F6B3C96-A89D-4175-8CDF-D97A05AD9034}">
      <dgm:prSet/>
      <dgm:spPr/>
      <dgm:t>
        <a:bodyPr/>
        <a:lstStyle/>
        <a:p>
          <a:endParaRPr lang="en-US"/>
        </a:p>
      </dgm:t>
    </dgm:pt>
    <dgm:pt modelId="{3D079130-36CB-4E6C-B518-6ADD2F9F7307}">
      <dgm:prSet phldrT="[Text]"/>
      <dgm:spPr/>
      <dgm:t>
        <a:bodyPr/>
        <a:lstStyle/>
        <a:p>
          <a:r>
            <a:rPr lang="en-US" dirty="0"/>
            <a:t>Unemployment Rate</a:t>
          </a:r>
        </a:p>
      </dgm:t>
    </dgm:pt>
    <dgm:pt modelId="{22A41D5C-164D-480B-8B74-3EDD580C9149}" type="parTrans" cxnId="{A3C23827-2FCF-4574-9314-18256101238A}">
      <dgm:prSet/>
      <dgm:spPr/>
      <dgm:t>
        <a:bodyPr/>
        <a:lstStyle/>
        <a:p>
          <a:endParaRPr lang="en-US"/>
        </a:p>
      </dgm:t>
    </dgm:pt>
    <dgm:pt modelId="{8CBF3602-1E8E-4708-AEE2-1C815EC82ED3}" type="sibTrans" cxnId="{A3C23827-2FCF-4574-9314-18256101238A}">
      <dgm:prSet/>
      <dgm:spPr/>
      <dgm:t>
        <a:bodyPr/>
        <a:lstStyle/>
        <a:p>
          <a:endParaRPr lang="en-US"/>
        </a:p>
      </dgm:t>
    </dgm:pt>
    <dgm:pt modelId="{BC7AC05E-AAE3-46CF-B771-8C5971C320C8}">
      <dgm:prSet phldrT="[Text]"/>
      <dgm:spPr/>
      <dgm:t>
        <a:bodyPr/>
        <a:lstStyle/>
        <a:p>
          <a:r>
            <a:rPr lang="en-US" dirty="0"/>
            <a:t># of unemployed / </a:t>
          </a:r>
          <a:r>
            <a:rPr lang="en-US" dirty="0" err="1"/>
            <a:t>labour</a:t>
          </a:r>
          <a:r>
            <a:rPr lang="en-US" dirty="0"/>
            <a:t> force (NOT Total population)</a:t>
          </a:r>
        </a:p>
      </dgm:t>
    </dgm:pt>
    <dgm:pt modelId="{A49E91B6-3B55-4D8C-B5DD-2FB2AA38C88B}" type="parTrans" cxnId="{E6A221DF-2CD2-4D1A-A7DC-DD8F22DCAD7E}">
      <dgm:prSet/>
      <dgm:spPr/>
      <dgm:t>
        <a:bodyPr/>
        <a:lstStyle/>
        <a:p>
          <a:endParaRPr lang="en-US"/>
        </a:p>
      </dgm:t>
    </dgm:pt>
    <dgm:pt modelId="{E1695742-B91F-4CAA-BF66-E7ABA7EF3ED1}" type="sibTrans" cxnId="{E6A221DF-2CD2-4D1A-A7DC-DD8F22DCAD7E}">
      <dgm:prSet/>
      <dgm:spPr/>
      <dgm:t>
        <a:bodyPr/>
        <a:lstStyle/>
        <a:p>
          <a:endParaRPr lang="en-US"/>
        </a:p>
      </dgm:t>
    </dgm:pt>
    <dgm:pt modelId="{E78D7B0E-CDAD-4B25-AE53-2AAC20418EEB}" type="pres">
      <dgm:prSet presAssocID="{055D9076-8112-453E-8BA8-C193354ACB1E}" presName="linear" presStyleCnt="0">
        <dgm:presLayoutVars>
          <dgm:dir/>
          <dgm:resizeHandles val="exact"/>
        </dgm:presLayoutVars>
      </dgm:prSet>
      <dgm:spPr/>
    </dgm:pt>
    <dgm:pt modelId="{4883EAD2-F88D-4AAE-8802-96C4EB372D92}" type="pres">
      <dgm:prSet presAssocID="{6C15F3AB-C9A9-42D9-8D7B-4372F923F95E}" presName="comp" presStyleCnt="0"/>
      <dgm:spPr/>
    </dgm:pt>
    <dgm:pt modelId="{D2322C3B-9132-45D5-BDDE-5A866872E8E2}" type="pres">
      <dgm:prSet presAssocID="{6C15F3AB-C9A9-42D9-8D7B-4372F923F95E}" presName="box" presStyleLbl="node1" presStyleIdx="0" presStyleCnt="4"/>
      <dgm:spPr/>
    </dgm:pt>
    <dgm:pt modelId="{F3803E09-ED38-4E73-92CC-80F887BABB8E}" type="pres">
      <dgm:prSet presAssocID="{6C15F3AB-C9A9-42D9-8D7B-4372F923F95E}" presName="img" presStyleLbl="f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73769C35-E2A3-4A4F-9BD1-17F9B392CC70}" type="pres">
      <dgm:prSet presAssocID="{6C15F3AB-C9A9-42D9-8D7B-4372F923F95E}" presName="text" presStyleLbl="node1" presStyleIdx="0" presStyleCnt="4">
        <dgm:presLayoutVars>
          <dgm:bulletEnabled val="1"/>
        </dgm:presLayoutVars>
      </dgm:prSet>
      <dgm:spPr/>
    </dgm:pt>
    <dgm:pt modelId="{5036E19C-3F5A-40B0-B553-8046231AE041}" type="pres">
      <dgm:prSet presAssocID="{7CBBDC65-A028-4E3B-BE25-398AFFF83DF2}" presName="spacer" presStyleCnt="0"/>
      <dgm:spPr/>
    </dgm:pt>
    <dgm:pt modelId="{1336AF27-F2BD-4AC0-8F84-9EED4818705D}" type="pres">
      <dgm:prSet presAssocID="{FB9831EE-B8E7-4195-8727-EBDF09E592D3}" presName="comp" presStyleCnt="0"/>
      <dgm:spPr/>
    </dgm:pt>
    <dgm:pt modelId="{807F1AD6-7614-4744-9A07-89C56996C3AF}" type="pres">
      <dgm:prSet presAssocID="{FB9831EE-B8E7-4195-8727-EBDF09E592D3}" presName="box" presStyleLbl="node1" presStyleIdx="1" presStyleCnt="4"/>
      <dgm:spPr/>
    </dgm:pt>
    <dgm:pt modelId="{554E12AD-74F1-4968-8252-4D60C18090A5}" type="pres">
      <dgm:prSet presAssocID="{FB9831EE-B8E7-4195-8727-EBDF09E592D3}" presName="img" presStyleLbl="f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9B84E566-D730-4645-AE13-DF170919A23C}" type="pres">
      <dgm:prSet presAssocID="{FB9831EE-B8E7-4195-8727-EBDF09E592D3}" presName="text" presStyleLbl="node1" presStyleIdx="1" presStyleCnt="4">
        <dgm:presLayoutVars>
          <dgm:bulletEnabled val="1"/>
        </dgm:presLayoutVars>
      </dgm:prSet>
      <dgm:spPr/>
    </dgm:pt>
    <dgm:pt modelId="{8F44B6FB-4317-4B0B-B36A-B07F749AD561}" type="pres">
      <dgm:prSet presAssocID="{2B2216B1-85A4-4F00-B4C3-3F7F6D16F827}" presName="spacer" presStyleCnt="0"/>
      <dgm:spPr/>
    </dgm:pt>
    <dgm:pt modelId="{D4E95DC6-7ECF-4F1B-A7BF-22C0445C4CD3}" type="pres">
      <dgm:prSet presAssocID="{9B0F138C-FED5-418B-8775-B03339C55ACD}" presName="comp" presStyleCnt="0"/>
      <dgm:spPr/>
    </dgm:pt>
    <dgm:pt modelId="{BCFB8E33-5399-4EC2-BB54-6A59AE6F9DF9}" type="pres">
      <dgm:prSet presAssocID="{9B0F138C-FED5-418B-8775-B03339C55ACD}" presName="box" presStyleLbl="node1" presStyleIdx="2" presStyleCnt="4"/>
      <dgm:spPr/>
    </dgm:pt>
    <dgm:pt modelId="{2B181633-7648-4ED0-9DE8-01C71956DDF4}" type="pres">
      <dgm:prSet presAssocID="{9B0F138C-FED5-418B-8775-B03339C55ACD}" presName="img" presStyleLbl="fgImgPlace1" presStyleIdx="2" presStyleCnt="4" custScaleX="75330"/>
      <dgm:spPr>
        <a:blipFill rotWithShape="1">
          <a:blip xmlns:r="http://schemas.openxmlformats.org/officeDocument/2006/relationships" r:embed="rId3"/>
          <a:stretch>
            <a:fillRect/>
          </a:stretch>
        </a:blipFill>
      </dgm:spPr>
    </dgm:pt>
    <dgm:pt modelId="{19068BA0-16AA-4351-9BA2-8DC90A8AC4A8}" type="pres">
      <dgm:prSet presAssocID="{9B0F138C-FED5-418B-8775-B03339C55ACD}" presName="text" presStyleLbl="node1" presStyleIdx="2" presStyleCnt="4">
        <dgm:presLayoutVars>
          <dgm:bulletEnabled val="1"/>
        </dgm:presLayoutVars>
      </dgm:prSet>
      <dgm:spPr/>
    </dgm:pt>
    <dgm:pt modelId="{8F4D49F7-AC31-488A-8F15-B134F73DF749}" type="pres">
      <dgm:prSet presAssocID="{A5A18D3D-E963-4A63-8418-983013E9A6B1}" presName="spacer" presStyleCnt="0"/>
      <dgm:spPr/>
    </dgm:pt>
    <dgm:pt modelId="{1B510984-DD55-45A5-B9AE-4B2075768A7A}" type="pres">
      <dgm:prSet presAssocID="{3D079130-36CB-4E6C-B518-6ADD2F9F7307}" presName="comp" presStyleCnt="0"/>
      <dgm:spPr/>
    </dgm:pt>
    <dgm:pt modelId="{7756E075-493C-4A74-B801-3CB5973491A6}" type="pres">
      <dgm:prSet presAssocID="{3D079130-36CB-4E6C-B518-6ADD2F9F7307}" presName="box" presStyleLbl="node1" presStyleIdx="3" presStyleCnt="4"/>
      <dgm:spPr/>
    </dgm:pt>
    <dgm:pt modelId="{880BCDCC-B036-4D36-A10E-2E6F53A7EF5E}" type="pres">
      <dgm:prSet presAssocID="{3D079130-36CB-4E6C-B518-6ADD2F9F7307}" presName="img" presStyleLbl="fgImgPlace1" presStyleIdx="3" presStyleCnt="4" custScaleX="76822"/>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48DE2AA5-EC53-48C5-B1F5-D28B1368BEE3}" type="pres">
      <dgm:prSet presAssocID="{3D079130-36CB-4E6C-B518-6ADD2F9F7307}" presName="text" presStyleLbl="node1" presStyleIdx="3" presStyleCnt="4">
        <dgm:presLayoutVars>
          <dgm:bulletEnabled val="1"/>
        </dgm:presLayoutVars>
      </dgm:prSet>
      <dgm:spPr/>
    </dgm:pt>
  </dgm:ptLst>
  <dgm:cxnLst>
    <dgm:cxn modelId="{9A9ED7EF-2CBA-4005-ADB0-09EB19892A05}" type="presOf" srcId="{6C530F5C-AB3B-4703-87AA-EA29A0CC145F}" destId="{73769C35-E2A3-4A4F-9BD1-17F9B392CC70}" srcOrd="1" destOrd="2" presId="urn:microsoft.com/office/officeart/2005/8/layout/vList4"/>
    <dgm:cxn modelId="{D20D6B9A-5CC5-4479-AEDD-55CFB68E420F}" type="presOf" srcId="{3D079130-36CB-4E6C-B518-6ADD2F9F7307}" destId="{7756E075-493C-4A74-B801-3CB5973491A6}" srcOrd="0" destOrd="0" presId="urn:microsoft.com/office/officeart/2005/8/layout/vList4"/>
    <dgm:cxn modelId="{8ED8A095-902C-4FD0-A225-8424D89A92F9}" type="presOf" srcId="{4B3C40D2-0E7A-4866-B2FC-FC9252D37F4D}" destId="{9B84E566-D730-4645-AE13-DF170919A23C}" srcOrd="1" destOrd="1" presId="urn:microsoft.com/office/officeart/2005/8/layout/vList4"/>
    <dgm:cxn modelId="{3E187459-A407-4F2E-9D08-48249F657AB6}" type="presOf" srcId="{33DAC156-8002-4973-AFF0-7E07B8506BD3}" destId="{BCFB8E33-5399-4EC2-BB54-6A59AE6F9DF9}" srcOrd="0" destOrd="1" presId="urn:microsoft.com/office/officeart/2005/8/layout/vList4"/>
    <dgm:cxn modelId="{D3836624-E299-4F48-96C1-FD88F690FB57}" srcId="{FB9831EE-B8E7-4195-8727-EBDF09E592D3}" destId="{4B3C40D2-0E7A-4866-B2FC-FC9252D37F4D}" srcOrd="0" destOrd="0" parTransId="{6642B1C3-5DB2-428D-B74C-46DA7DE5487B}" sibTransId="{69001AFC-C540-4607-9D2F-9614D70B0FC4}"/>
    <dgm:cxn modelId="{2F9C6D9B-1E35-4135-A637-F421D6726186}" type="presOf" srcId="{FB9831EE-B8E7-4195-8727-EBDF09E592D3}" destId="{9B84E566-D730-4645-AE13-DF170919A23C}" srcOrd="1" destOrd="0" presId="urn:microsoft.com/office/officeart/2005/8/layout/vList4"/>
    <dgm:cxn modelId="{5300A2E9-2B3D-4182-9336-4C653482AF16}" type="presOf" srcId="{3D079130-36CB-4E6C-B518-6ADD2F9F7307}" destId="{48DE2AA5-EC53-48C5-B1F5-D28B1368BEE3}" srcOrd="1" destOrd="0" presId="urn:microsoft.com/office/officeart/2005/8/layout/vList4"/>
    <dgm:cxn modelId="{099B4264-FA33-4319-95AF-AF6C51A0D78D}" type="presOf" srcId="{6C15F3AB-C9A9-42D9-8D7B-4372F923F95E}" destId="{D2322C3B-9132-45D5-BDDE-5A866872E8E2}" srcOrd="0" destOrd="0" presId="urn:microsoft.com/office/officeart/2005/8/layout/vList4"/>
    <dgm:cxn modelId="{732EF7C8-8707-400A-A078-5427D65F5B5A}" type="presOf" srcId="{FB9831EE-B8E7-4195-8727-EBDF09E592D3}" destId="{807F1AD6-7614-4744-9A07-89C56996C3AF}" srcOrd="0" destOrd="0" presId="urn:microsoft.com/office/officeart/2005/8/layout/vList4"/>
    <dgm:cxn modelId="{35815EBA-9C42-4408-95C5-5B5E65D37D3B}" srcId="{055D9076-8112-453E-8BA8-C193354ACB1E}" destId="{FB9831EE-B8E7-4195-8727-EBDF09E592D3}" srcOrd="1" destOrd="0" parTransId="{0492B533-5BD5-4FFC-BB8F-2CC6A0617FD9}" sibTransId="{2B2216B1-85A4-4F00-B4C3-3F7F6D16F827}"/>
    <dgm:cxn modelId="{302C28D7-7175-47D6-8EC5-4F90E522E5AC}" srcId="{055D9076-8112-453E-8BA8-C193354ACB1E}" destId="{6C15F3AB-C9A9-42D9-8D7B-4372F923F95E}" srcOrd="0" destOrd="0" parTransId="{8A6BAD85-0645-46FD-8776-67751F41FE63}" sibTransId="{7CBBDC65-A028-4E3B-BE25-398AFFF83DF2}"/>
    <dgm:cxn modelId="{EB322808-02C0-4C22-A73C-9627D2ED6D3E}" type="presOf" srcId="{BC7AC05E-AAE3-46CF-B771-8C5971C320C8}" destId="{48DE2AA5-EC53-48C5-B1F5-D28B1368BEE3}" srcOrd="1" destOrd="1" presId="urn:microsoft.com/office/officeart/2005/8/layout/vList4"/>
    <dgm:cxn modelId="{E3703054-85CA-44E7-9700-6BE2B93B65C4}" type="presOf" srcId="{6C530F5C-AB3B-4703-87AA-EA29A0CC145F}" destId="{D2322C3B-9132-45D5-BDDE-5A866872E8E2}" srcOrd="0" destOrd="2" presId="urn:microsoft.com/office/officeart/2005/8/layout/vList4"/>
    <dgm:cxn modelId="{62C09972-CDC7-4258-9232-698990EF7608}" type="presOf" srcId="{3D152514-A3C3-43BE-A439-C590CF352DB1}" destId="{D2322C3B-9132-45D5-BDDE-5A866872E8E2}" srcOrd="0" destOrd="1" presId="urn:microsoft.com/office/officeart/2005/8/layout/vList4"/>
    <dgm:cxn modelId="{011CE2FE-78C1-4855-ACD5-ED4542DA159F}" type="presOf" srcId="{055D9076-8112-453E-8BA8-C193354ACB1E}" destId="{E78D7B0E-CDAD-4B25-AE53-2AAC20418EEB}" srcOrd="0" destOrd="0" presId="urn:microsoft.com/office/officeart/2005/8/layout/vList4"/>
    <dgm:cxn modelId="{2B7FE0A4-81B4-464D-8969-8066192D9DB2}" type="presOf" srcId="{33DAC156-8002-4973-AFF0-7E07B8506BD3}" destId="{19068BA0-16AA-4351-9BA2-8DC90A8AC4A8}" srcOrd="1" destOrd="1" presId="urn:microsoft.com/office/officeart/2005/8/layout/vList4"/>
    <dgm:cxn modelId="{4F6B3C96-A89D-4175-8CDF-D97A05AD9034}" srcId="{055D9076-8112-453E-8BA8-C193354ACB1E}" destId="{9B0F138C-FED5-418B-8775-B03339C55ACD}" srcOrd="2" destOrd="0" parTransId="{76E562E2-F612-4C40-A483-256D955842A1}" sibTransId="{A5A18D3D-E963-4A63-8418-983013E9A6B1}"/>
    <dgm:cxn modelId="{E60C5DC8-1FB6-41C8-BBCD-4529F6FBEBF1}" srcId="{6C15F3AB-C9A9-42D9-8D7B-4372F923F95E}" destId="{6C530F5C-AB3B-4703-87AA-EA29A0CC145F}" srcOrd="1" destOrd="0" parTransId="{C900EC93-5DD9-4186-A55C-21420E7468EC}" sibTransId="{54D6B8F3-B77B-4A78-A849-9EEE2A03ADC7}"/>
    <dgm:cxn modelId="{F66738F2-43FB-405F-A47B-03333235BCC4}" type="presOf" srcId="{9B0F138C-FED5-418B-8775-B03339C55ACD}" destId="{BCFB8E33-5399-4EC2-BB54-6A59AE6F9DF9}" srcOrd="0" destOrd="0" presId="urn:microsoft.com/office/officeart/2005/8/layout/vList4"/>
    <dgm:cxn modelId="{FD0F4DC2-0153-4E65-BA2C-ECD43B95FFE8}" type="presOf" srcId="{4B3C40D2-0E7A-4866-B2FC-FC9252D37F4D}" destId="{807F1AD6-7614-4744-9A07-89C56996C3AF}" srcOrd="0" destOrd="1" presId="urn:microsoft.com/office/officeart/2005/8/layout/vList4"/>
    <dgm:cxn modelId="{0E19238D-D5FB-4979-8283-DEFBBC97B8EF}" type="presOf" srcId="{BC7AC05E-AAE3-46CF-B771-8C5971C320C8}" destId="{7756E075-493C-4A74-B801-3CB5973491A6}" srcOrd="0" destOrd="1" presId="urn:microsoft.com/office/officeart/2005/8/layout/vList4"/>
    <dgm:cxn modelId="{D16B8779-6C9B-4481-9BDE-A704C468028F}" srcId="{6C15F3AB-C9A9-42D9-8D7B-4372F923F95E}" destId="{3D152514-A3C3-43BE-A439-C590CF352DB1}" srcOrd="0" destOrd="0" parTransId="{7B055BB7-14FA-45C9-8A96-3F194D039A8A}" sibTransId="{8AB654E6-4578-482E-B361-6C4EB69D163F}"/>
    <dgm:cxn modelId="{72AEE338-A941-4465-9BB3-21C95D392E1B}" type="presOf" srcId="{6C15F3AB-C9A9-42D9-8D7B-4372F923F95E}" destId="{73769C35-E2A3-4A4F-9BD1-17F9B392CC70}" srcOrd="1" destOrd="0" presId="urn:microsoft.com/office/officeart/2005/8/layout/vList4"/>
    <dgm:cxn modelId="{A3C23827-2FCF-4574-9314-18256101238A}" srcId="{055D9076-8112-453E-8BA8-C193354ACB1E}" destId="{3D079130-36CB-4E6C-B518-6ADD2F9F7307}" srcOrd="3" destOrd="0" parTransId="{22A41D5C-164D-480B-8B74-3EDD580C9149}" sibTransId="{8CBF3602-1E8E-4708-AEE2-1C815EC82ED3}"/>
    <dgm:cxn modelId="{E6A221DF-2CD2-4D1A-A7DC-DD8F22DCAD7E}" srcId="{3D079130-36CB-4E6C-B518-6ADD2F9F7307}" destId="{BC7AC05E-AAE3-46CF-B771-8C5971C320C8}" srcOrd="0" destOrd="0" parTransId="{A49E91B6-3B55-4D8C-B5DD-2FB2AA38C88B}" sibTransId="{E1695742-B91F-4CAA-BF66-E7ABA7EF3ED1}"/>
    <dgm:cxn modelId="{74E4F9C0-95B5-48AB-8D94-E51E4749C822}" type="presOf" srcId="{9B0F138C-FED5-418B-8775-B03339C55ACD}" destId="{19068BA0-16AA-4351-9BA2-8DC90A8AC4A8}" srcOrd="1" destOrd="0" presId="urn:microsoft.com/office/officeart/2005/8/layout/vList4"/>
    <dgm:cxn modelId="{31D2E67A-F876-4E66-A6FB-208AFB456EEB}" srcId="{9B0F138C-FED5-418B-8775-B03339C55ACD}" destId="{33DAC156-8002-4973-AFF0-7E07B8506BD3}" srcOrd="0" destOrd="0" parTransId="{A6EE8BDC-4973-4BBB-987A-BFD09A60F0F8}" sibTransId="{88E4E985-9F30-40E8-89E5-8515BC3B3D53}"/>
    <dgm:cxn modelId="{B2965536-EC68-4AFB-A622-1233A2ADBAFC}" type="presOf" srcId="{3D152514-A3C3-43BE-A439-C590CF352DB1}" destId="{73769C35-E2A3-4A4F-9BD1-17F9B392CC70}" srcOrd="1" destOrd="1" presId="urn:microsoft.com/office/officeart/2005/8/layout/vList4"/>
    <dgm:cxn modelId="{6017CE7D-F979-4689-B105-34BF1B6B5149}" type="presParOf" srcId="{E78D7B0E-CDAD-4B25-AE53-2AAC20418EEB}" destId="{4883EAD2-F88D-4AAE-8802-96C4EB372D92}" srcOrd="0" destOrd="0" presId="urn:microsoft.com/office/officeart/2005/8/layout/vList4"/>
    <dgm:cxn modelId="{348D0635-8F0D-473D-B7ED-91902168E55F}" type="presParOf" srcId="{4883EAD2-F88D-4AAE-8802-96C4EB372D92}" destId="{D2322C3B-9132-45D5-BDDE-5A866872E8E2}" srcOrd="0" destOrd="0" presId="urn:microsoft.com/office/officeart/2005/8/layout/vList4"/>
    <dgm:cxn modelId="{0FD34235-FE6C-4CD0-B431-B3C2DFA189A7}" type="presParOf" srcId="{4883EAD2-F88D-4AAE-8802-96C4EB372D92}" destId="{F3803E09-ED38-4E73-92CC-80F887BABB8E}" srcOrd="1" destOrd="0" presId="urn:microsoft.com/office/officeart/2005/8/layout/vList4"/>
    <dgm:cxn modelId="{10BF5FD5-CAE9-4D08-A3E0-38F0972C82B1}" type="presParOf" srcId="{4883EAD2-F88D-4AAE-8802-96C4EB372D92}" destId="{73769C35-E2A3-4A4F-9BD1-17F9B392CC70}" srcOrd="2" destOrd="0" presId="urn:microsoft.com/office/officeart/2005/8/layout/vList4"/>
    <dgm:cxn modelId="{16254472-A224-4876-8E29-B63CEB0A0BCB}" type="presParOf" srcId="{E78D7B0E-CDAD-4B25-AE53-2AAC20418EEB}" destId="{5036E19C-3F5A-40B0-B553-8046231AE041}" srcOrd="1" destOrd="0" presId="urn:microsoft.com/office/officeart/2005/8/layout/vList4"/>
    <dgm:cxn modelId="{01AE1598-60A8-42C9-BB23-7598C830E055}" type="presParOf" srcId="{E78D7B0E-CDAD-4B25-AE53-2AAC20418EEB}" destId="{1336AF27-F2BD-4AC0-8F84-9EED4818705D}" srcOrd="2" destOrd="0" presId="urn:microsoft.com/office/officeart/2005/8/layout/vList4"/>
    <dgm:cxn modelId="{A65C38DD-8129-4E99-86FA-462725243C51}" type="presParOf" srcId="{1336AF27-F2BD-4AC0-8F84-9EED4818705D}" destId="{807F1AD6-7614-4744-9A07-89C56996C3AF}" srcOrd="0" destOrd="0" presId="urn:microsoft.com/office/officeart/2005/8/layout/vList4"/>
    <dgm:cxn modelId="{2075BCA0-6284-4B45-B10B-4E141B01FC48}" type="presParOf" srcId="{1336AF27-F2BD-4AC0-8F84-9EED4818705D}" destId="{554E12AD-74F1-4968-8252-4D60C18090A5}" srcOrd="1" destOrd="0" presId="urn:microsoft.com/office/officeart/2005/8/layout/vList4"/>
    <dgm:cxn modelId="{C2BA4629-FAFF-492C-889E-0EABB0473500}" type="presParOf" srcId="{1336AF27-F2BD-4AC0-8F84-9EED4818705D}" destId="{9B84E566-D730-4645-AE13-DF170919A23C}" srcOrd="2" destOrd="0" presId="urn:microsoft.com/office/officeart/2005/8/layout/vList4"/>
    <dgm:cxn modelId="{8C30214B-1572-4F52-A598-A2C697DA43A4}" type="presParOf" srcId="{E78D7B0E-CDAD-4B25-AE53-2AAC20418EEB}" destId="{8F44B6FB-4317-4B0B-B36A-B07F749AD561}" srcOrd="3" destOrd="0" presId="urn:microsoft.com/office/officeart/2005/8/layout/vList4"/>
    <dgm:cxn modelId="{AA485266-26F7-4250-81E4-9FD774B9539C}" type="presParOf" srcId="{E78D7B0E-CDAD-4B25-AE53-2AAC20418EEB}" destId="{D4E95DC6-7ECF-4F1B-A7BF-22C0445C4CD3}" srcOrd="4" destOrd="0" presId="urn:microsoft.com/office/officeart/2005/8/layout/vList4"/>
    <dgm:cxn modelId="{E9BDA1A8-B46A-4D06-A144-84C7F69C88A8}" type="presParOf" srcId="{D4E95DC6-7ECF-4F1B-A7BF-22C0445C4CD3}" destId="{BCFB8E33-5399-4EC2-BB54-6A59AE6F9DF9}" srcOrd="0" destOrd="0" presId="urn:microsoft.com/office/officeart/2005/8/layout/vList4"/>
    <dgm:cxn modelId="{E2CB5585-D41B-4848-B32A-C50B9D88AD0E}" type="presParOf" srcId="{D4E95DC6-7ECF-4F1B-A7BF-22C0445C4CD3}" destId="{2B181633-7648-4ED0-9DE8-01C71956DDF4}" srcOrd="1" destOrd="0" presId="urn:microsoft.com/office/officeart/2005/8/layout/vList4"/>
    <dgm:cxn modelId="{C3E97432-6B44-4D0B-B0A4-9A797CA1E557}" type="presParOf" srcId="{D4E95DC6-7ECF-4F1B-A7BF-22C0445C4CD3}" destId="{19068BA0-16AA-4351-9BA2-8DC90A8AC4A8}" srcOrd="2" destOrd="0" presId="urn:microsoft.com/office/officeart/2005/8/layout/vList4"/>
    <dgm:cxn modelId="{E26D4026-9066-48F6-B042-FC6F3A010352}" type="presParOf" srcId="{E78D7B0E-CDAD-4B25-AE53-2AAC20418EEB}" destId="{8F4D49F7-AC31-488A-8F15-B134F73DF749}" srcOrd="5" destOrd="0" presId="urn:microsoft.com/office/officeart/2005/8/layout/vList4"/>
    <dgm:cxn modelId="{6EB55663-83D2-4D78-9798-E98216F4C269}" type="presParOf" srcId="{E78D7B0E-CDAD-4B25-AE53-2AAC20418EEB}" destId="{1B510984-DD55-45A5-B9AE-4B2075768A7A}" srcOrd="6" destOrd="0" presId="urn:microsoft.com/office/officeart/2005/8/layout/vList4"/>
    <dgm:cxn modelId="{8569FF26-5C8B-420E-BE1A-F5964BA7C531}" type="presParOf" srcId="{1B510984-DD55-45A5-B9AE-4B2075768A7A}" destId="{7756E075-493C-4A74-B801-3CB5973491A6}" srcOrd="0" destOrd="0" presId="urn:microsoft.com/office/officeart/2005/8/layout/vList4"/>
    <dgm:cxn modelId="{51FCE494-5747-476B-BF9C-8617605FF115}" type="presParOf" srcId="{1B510984-DD55-45A5-B9AE-4B2075768A7A}" destId="{880BCDCC-B036-4D36-A10E-2E6F53A7EF5E}" srcOrd="1" destOrd="0" presId="urn:microsoft.com/office/officeart/2005/8/layout/vList4"/>
    <dgm:cxn modelId="{79A83BE2-6B9E-406C-BB82-26E6CBD37771}" type="presParOf" srcId="{1B510984-DD55-45A5-B9AE-4B2075768A7A}" destId="{48DE2AA5-EC53-48C5-B1F5-D28B1368BEE3}" srcOrd="2" destOrd="0" presId="urn:microsoft.com/office/officeart/2005/8/layout/vList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A5E956-274E-426D-B058-A6EADE0BC961}" type="doc">
      <dgm:prSet loTypeId="urn:microsoft.com/office/officeart/2005/8/layout/chevron1" loCatId="process" qsTypeId="urn:microsoft.com/office/officeart/2005/8/quickstyle/3d4" qsCatId="3D" csTypeId="urn:microsoft.com/office/officeart/2005/8/colors/colorful2" csCatId="colorful" phldr="1"/>
      <dgm:spPr/>
    </dgm:pt>
    <dgm:pt modelId="{009A5404-EE59-41C0-8AB6-10480205B5B4}">
      <dgm:prSet phldrT="[Text]"/>
      <dgm:spPr/>
      <dgm:t>
        <a:bodyPr/>
        <a:lstStyle/>
        <a:p>
          <a:r>
            <a:rPr lang="en-US" dirty="0"/>
            <a:t>Poverty </a:t>
          </a:r>
          <a:r>
            <a:rPr lang="en-US" dirty="0">
              <a:latin typeface="Arial Black" panose="020B0A04020102020204" pitchFamily="34" charset="0"/>
            </a:rPr>
            <a:t>▼</a:t>
          </a:r>
          <a:endParaRPr lang="en-US" dirty="0"/>
        </a:p>
      </dgm:t>
    </dgm:pt>
    <dgm:pt modelId="{EACB0513-34B7-442D-A615-889BA97C4F76}" type="parTrans" cxnId="{E3BBEEF6-50DF-44D6-AF63-5A903AA645A3}">
      <dgm:prSet/>
      <dgm:spPr/>
      <dgm:t>
        <a:bodyPr/>
        <a:lstStyle/>
        <a:p>
          <a:endParaRPr lang="en-US"/>
        </a:p>
      </dgm:t>
    </dgm:pt>
    <dgm:pt modelId="{31383DDF-D5E0-44BF-803B-64D030325073}" type="sibTrans" cxnId="{E3BBEEF6-50DF-44D6-AF63-5A903AA645A3}">
      <dgm:prSet/>
      <dgm:spPr/>
      <dgm:t>
        <a:bodyPr/>
        <a:lstStyle/>
        <a:p>
          <a:endParaRPr lang="en-US"/>
        </a:p>
      </dgm:t>
    </dgm:pt>
    <dgm:pt modelId="{1CB5E91A-37CB-484B-99BB-57E361158DC4}">
      <dgm:prSet phldrT="[Text]"/>
      <dgm:spPr/>
      <dgm:t>
        <a:bodyPr/>
        <a:lstStyle/>
        <a:p>
          <a:r>
            <a:rPr lang="en-US" dirty="0"/>
            <a:t>Under-employment ▲</a:t>
          </a:r>
        </a:p>
      </dgm:t>
    </dgm:pt>
    <dgm:pt modelId="{48287369-4498-4EC6-9D5D-D8CE399ABCD6}" type="parTrans" cxnId="{CBB7FFD0-258E-4F0B-A7B6-CC30B6161322}">
      <dgm:prSet/>
      <dgm:spPr/>
      <dgm:t>
        <a:bodyPr/>
        <a:lstStyle/>
        <a:p>
          <a:endParaRPr lang="en-US"/>
        </a:p>
      </dgm:t>
    </dgm:pt>
    <dgm:pt modelId="{EC08F666-458E-49B1-91EC-DE68C931A051}" type="sibTrans" cxnId="{CBB7FFD0-258E-4F0B-A7B6-CC30B6161322}">
      <dgm:prSet/>
      <dgm:spPr/>
      <dgm:t>
        <a:bodyPr/>
        <a:lstStyle/>
        <a:p>
          <a:endParaRPr lang="en-US"/>
        </a:p>
      </dgm:t>
    </dgm:pt>
    <dgm:pt modelId="{1AF2E5D7-979A-4084-8E00-8739EDFD446F}">
      <dgm:prSet phldrT="[Text]"/>
      <dgm:spPr/>
      <dgm:t>
        <a:bodyPr/>
        <a:lstStyle/>
        <a:p>
          <a:r>
            <a:rPr lang="en-US" dirty="0"/>
            <a:t>Disguised Unemployment ▲</a:t>
          </a:r>
        </a:p>
      </dgm:t>
    </dgm:pt>
    <dgm:pt modelId="{7C2C8EC6-F6F4-4C1A-9FC5-041B13C0D699}" type="parTrans" cxnId="{ADD843D3-E928-48AF-B431-D48820507EF1}">
      <dgm:prSet/>
      <dgm:spPr/>
      <dgm:t>
        <a:bodyPr/>
        <a:lstStyle/>
        <a:p>
          <a:endParaRPr lang="en-US"/>
        </a:p>
      </dgm:t>
    </dgm:pt>
    <dgm:pt modelId="{16EA1E19-C540-4EAF-BA54-3D1E0F1555E9}" type="sibTrans" cxnId="{ADD843D3-E928-48AF-B431-D48820507EF1}">
      <dgm:prSet/>
      <dgm:spPr/>
      <dgm:t>
        <a:bodyPr/>
        <a:lstStyle/>
        <a:p>
          <a:endParaRPr lang="en-US"/>
        </a:p>
      </dgm:t>
    </dgm:pt>
    <dgm:pt modelId="{62BCD4DF-1648-4206-977C-8FDCCE6FF4F3}" type="pres">
      <dgm:prSet presAssocID="{7EA5E956-274E-426D-B058-A6EADE0BC961}" presName="Name0" presStyleCnt="0">
        <dgm:presLayoutVars>
          <dgm:dir/>
          <dgm:animLvl val="lvl"/>
          <dgm:resizeHandles val="exact"/>
        </dgm:presLayoutVars>
      </dgm:prSet>
      <dgm:spPr/>
    </dgm:pt>
    <dgm:pt modelId="{BAC31CB6-868F-4249-BAB8-FD1FBFE666D5}" type="pres">
      <dgm:prSet presAssocID="{009A5404-EE59-41C0-8AB6-10480205B5B4}" presName="parTxOnly" presStyleLbl="node1" presStyleIdx="0" presStyleCnt="3">
        <dgm:presLayoutVars>
          <dgm:chMax val="0"/>
          <dgm:chPref val="0"/>
          <dgm:bulletEnabled val="1"/>
        </dgm:presLayoutVars>
      </dgm:prSet>
      <dgm:spPr/>
    </dgm:pt>
    <dgm:pt modelId="{11652F0D-D4B4-4AC7-8C0A-AC0047C87780}" type="pres">
      <dgm:prSet presAssocID="{31383DDF-D5E0-44BF-803B-64D030325073}" presName="parTxOnlySpace" presStyleCnt="0"/>
      <dgm:spPr/>
    </dgm:pt>
    <dgm:pt modelId="{F962AFE3-19D0-46E5-8613-2B1974A87D09}" type="pres">
      <dgm:prSet presAssocID="{1CB5E91A-37CB-484B-99BB-57E361158DC4}" presName="parTxOnly" presStyleLbl="node1" presStyleIdx="1" presStyleCnt="3">
        <dgm:presLayoutVars>
          <dgm:chMax val="0"/>
          <dgm:chPref val="0"/>
          <dgm:bulletEnabled val="1"/>
        </dgm:presLayoutVars>
      </dgm:prSet>
      <dgm:spPr/>
    </dgm:pt>
    <dgm:pt modelId="{E898AC42-7C7F-4F0E-9698-497AAC0CEF66}" type="pres">
      <dgm:prSet presAssocID="{EC08F666-458E-49B1-91EC-DE68C931A051}" presName="parTxOnlySpace" presStyleCnt="0"/>
      <dgm:spPr/>
    </dgm:pt>
    <dgm:pt modelId="{26EE30EF-5373-47EF-ACC5-1B7446C768E0}" type="pres">
      <dgm:prSet presAssocID="{1AF2E5D7-979A-4084-8E00-8739EDFD446F}" presName="parTxOnly" presStyleLbl="node1" presStyleIdx="2" presStyleCnt="3">
        <dgm:presLayoutVars>
          <dgm:chMax val="0"/>
          <dgm:chPref val="0"/>
          <dgm:bulletEnabled val="1"/>
        </dgm:presLayoutVars>
      </dgm:prSet>
      <dgm:spPr/>
    </dgm:pt>
  </dgm:ptLst>
  <dgm:cxnLst>
    <dgm:cxn modelId="{7523E1AD-EFF3-4988-BB07-BE7B4566AC5F}" type="presOf" srcId="{1CB5E91A-37CB-484B-99BB-57E361158DC4}" destId="{F962AFE3-19D0-46E5-8613-2B1974A87D09}" srcOrd="0" destOrd="0" presId="urn:microsoft.com/office/officeart/2005/8/layout/chevron1"/>
    <dgm:cxn modelId="{EF00CDC2-8C32-4C81-A90A-CE346AD5C639}" type="presOf" srcId="{1AF2E5D7-979A-4084-8E00-8739EDFD446F}" destId="{26EE30EF-5373-47EF-ACC5-1B7446C768E0}" srcOrd="0" destOrd="0" presId="urn:microsoft.com/office/officeart/2005/8/layout/chevron1"/>
    <dgm:cxn modelId="{E3BBEEF6-50DF-44D6-AF63-5A903AA645A3}" srcId="{7EA5E956-274E-426D-B058-A6EADE0BC961}" destId="{009A5404-EE59-41C0-8AB6-10480205B5B4}" srcOrd="0" destOrd="0" parTransId="{EACB0513-34B7-442D-A615-889BA97C4F76}" sibTransId="{31383DDF-D5E0-44BF-803B-64D030325073}"/>
    <dgm:cxn modelId="{0E1B3238-C2CE-453A-884C-AA97063FB26A}" type="presOf" srcId="{009A5404-EE59-41C0-8AB6-10480205B5B4}" destId="{BAC31CB6-868F-4249-BAB8-FD1FBFE666D5}" srcOrd="0" destOrd="0" presId="urn:microsoft.com/office/officeart/2005/8/layout/chevron1"/>
    <dgm:cxn modelId="{ADD843D3-E928-48AF-B431-D48820507EF1}" srcId="{7EA5E956-274E-426D-B058-A6EADE0BC961}" destId="{1AF2E5D7-979A-4084-8E00-8739EDFD446F}" srcOrd="2" destOrd="0" parTransId="{7C2C8EC6-F6F4-4C1A-9FC5-041B13C0D699}" sibTransId="{16EA1E19-C540-4EAF-BA54-3D1E0F1555E9}"/>
    <dgm:cxn modelId="{1653C2D6-A5BB-4D97-BF23-1AD9CDC0DB0D}" type="presOf" srcId="{7EA5E956-274E-426D-B058-A6EADE0BC961}" destId="{62BCD4DF-1648-4206-977C-8FDCCE6FF4F3}" srcOrd="0" destOrd="0" presId="urn:microsoft.com/office/officeart/2005/8/layout/chevron1"/>
    <dgm:cxn modelId="{CBB7FFD0-258E-4F0B-A7B6-CC30B6161322}" srcId="{7EA5E956-274E-426D-B058-A6EADE0BC961}" destId="{1CB5E91A-37CB-484B-99BB-57E361158DC4}" srcOrd="1" destOrd="0" parTransId="{48287369-4498-4EC6-9D5D-D8CE399ABCD6}" sibTransId="{EC08F666-458E-49B1-91EC-DE68C931A051}"/>
    <dgm:cxn modelId="{3109785B-CDF7-43E6-93CE-B78EE4864620}" type="presParOf" srcId="{62BCD4DF-1648-4206-977C-8FDCCE6FF4F3}" destId="{BAC31CB6-868F-4249-BAB8-FD1FBFE666D5}" srcOrd="0" destOrd="0" presId="urn:microsoft.com/office/officeart/2005/8/layout/chevron1"/>
    <dgm:cxn modelId="{B0FC1AAC-8660-481D-85D6-6ABE543654BE}" type="presParOf" srcId="{62BCD4DF-1648-4206-977C-8FDCCE6FF4F3}" destId="{11652F0D-D4B4-4AC7-8C0A-AC0047C87780}" srcOrd="1" destOrd="0" presId="urn:microsoft.com/office/officeart/2005/8/layout/chevron1"/>
    <dgm:cxn modelId="{E29361A4-40ED-4D6B-AB76-3CC05C4B024B}" type="presParOf" srcId="{62BCD4DF-1648-4206-977C-8FDCCE6FF4F3}" destId="{F962AFE3-19D0-46E5-8613-2B1974A87D09}" srcOrd="2" destOrd="0" presId="urn:microsoft.com/office/officeart/2005/8/layout/chevron1"/>
    <dgm:cxn modelId="{D9E77955-CAA5-4939-83DC-9CF6B94C3B27}" type="presParOf" srcId="{62BCD4DF-1648-4206-977C-8FDCCE6FF4F3}" destId="{E898AC42-7C7F-4F0E-9698-497AAC0CEF66}" srcOrd="3" destOrd="0" presId="urn:microsoft.com/office/officeart/2005/8/layout/chevron1"/>
    <dgm:cxn modelId="{2EE76F66-3566-47EE-AADC-9FB379E8312F}" type="presParOf" srcId="{62BCD4DF-1648-4206-977C-8FDCCE6FF4F3}" destId="{26EE30EF-5373-47EF-ACC5-1B7446C768E0}"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709A6BA-9927-4ED6-AC38-80CFE90F65D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C2A21F0-1288-444D-8E4D-BC29A6F26820}">
      <dgm:prSet/>
      <dgm:spPr/>
      <dgm:t>
        <a:bodyPr/>
        <a:lstStyle/>
        <a:p>
          <a:r>
            <a:rPr lang="en-US"/>
            <a:t>Occupation-wise</a:t>
          </a:r>
        </a:p>
      </dgm:t>
    </dgm:pt>
    <dgm:pt modelId="{F910F099-91D2-4B78-9958-6CC3D9F546F5}" type="parTrans" cxnId="{1D607F74-4900-4748-831B-C0EE547F952B}">
      <dgm:prSet/>
      <dgm:spPr/>
      <dgm:t>
        <a:bodyPr/>
        <a:lstStyle/>
        <a:p>
          <a:endParaRPr lang="en-US"/>
        </a:p>
      </dgm:t>
    </dgm:pt>
    <dgm:pt modelId="{12F5C563-3DFB-45B7-9BA2-2DC6574FAF59}" type="sibTrans" cxnId="{1D607F74-4900-4748-831B-C0EE547F952B}">
      <dgm:prSet/>
      <dgm:spPr/>
      <dgm:t>
        <a:bodyPr/>
        <a:lstStyle/>
        <a:p>
          <a:endParaRPr lang="en-US"/>
        </a:p>
      </dgm:t>
    </dgm:pt>
    <dgm:pt modelId="{5C4A05AA-62D4-4914-A592-812BA87D52F6}">
      <dgm:prSet/>
      <dgm:spPr/>
      <dgm:t>
        <a:bodyPr/>
        <a:lstStyle/>
        <a:p>
          <a:r>
            <a:rPr lang="en-US"/>
            <a:t>Small and marginal farmers, landless agricultural labourers, share croppers, fishermen, those engaged in animal husbandry, beedi rolling, labeling and packing, building and construction workers, leather workers, weavers, artisans, salt workers,  workers in brick kilns and stone quarries, workers in saw mills, oil mills</a:t>
          </a:r>
        </a:p>
      </dgm:t>
    </dgm:pt>
    <dgm:pt modelId="{EFB746A6-4973-4F64-B025-366188589DDC}" type="parTrans" cxnId="{17AEB95A-6E18-4F17-98C5-2BA4A0B34DA2}">
      <dgm:prSet/>
      <dgm:spPr/>
      <dgm:t>
        <a:bodyPr/>
        <a:lstStyle/>
        <a:p>
          <a:endParaRPr lang="en-US"/>
        </a:p>
      </dgm:t>
    </dgm:pt>
    <dgm:pt modelId="{C9208180-8D2C-4292-8566-32601DBC2948}" type="sibTrans" cxnId="{17AEB95A-6E18-4F17-98C5-2BA4A0B34DA2}">
      <dgm:prSet/>
      <dgm:spPr/>
      <dgm:t>
        <a:bodyPr/>
        <a:lstStyle/>
        <a:p>
          <a:endParaRPr lang="en-US"/>
        </a:p>
      </dgm:t>
    </dgm:pt>
    <dgm:pt modelId="{BD73F891-E85B-4373-BD2D-B61DE85F1958}">
      <dgm:prSet/>
      <dgm:spPr/>
      <dgm:t>
        <a:bodyPr/>
        <a:lstStyle/>
        <a:p>
          <a:r>
            <a:rPr lang="en-US"/>
            <a:t>Nature of Employment</a:t>
          </a:r>
        </a:p>
      </dgm:t>
    </dgm:pt>
    <dgm:pt modelId="{6E9EDBF7-6169-4A3D-8182-AEAA8BD5208B}" type="parTrans" cxnId="{6A921DFF-DE71-40E8-BF82-0E31D89E63B1}">
      <dgm:prSet/>
      <dgm:spPr/>
      <dgm:t>
        <a:bodyPr/>
        <a:lstStyle/>
        <a:p>
          <a:endParaRPr lang="en-US"/>
        </a:p>
      </dgm:t>
    </dgm:pt>
    <dgm:pt modelId="{44C2C261-DDED-4522-A09C-6C43A7270952}" type="sibTrans" cxnId="{6A921DFF-DE71-40E8-BF82-0E31D89E63B1}">
      <dgm:prSet/>
      <dgm:spPr/>
      <dgm:t>
        <a:bodyPr/>
        <a:lstStyle/>
        <a:p>
          <a:endParaRPr lang="en-US"/>
        </a:p>
      </dgm:t>
    </dgm:pt>
    <dgm:pt modelId="{0100AECC-D754-4CE7-9A23-7984D734BEBC}">
      <dgm:prSet/>
      <dgm:spPr/>
      <dgm:t>
        <a:bodyPr/>
        <a:lstStyle/>
        <a:p>
          <a:r>
            <a:rPr lang="en-US"/>
            <a:t>Attached agricultural labourers, bonded labourers, migrant workers, contract and casual labourers</a:t>
          </a:r>
        </a:p>
      </dgm:t>
    </dgm:pt>
    <dgm:pt modelId="{4E0178DE-EBD9-49CD-9AE6-C58C56490B2A}" type="parTrans" cxnId="{98E810F4-C931-4FD6-A0FC-ED8804E1E7C6}">
      <dgm:prSet/>
      <dgm:spPr/>
      <dgm:t>
        <a:bodyPr/>
        <a:lstStyle/>
        <a:p>
          <a:endParaRPr lang="en-US"/>
        </a:p>
      </dgm:t>
    </dgm:pt>
    <dgm:pt modelId="{CAB0F989-C071-401F-98A0-0524CC598EE5}" type="sibTrans" cxnId="{98E810F4-C931-4FD6-A0FC-ED8804E1E7C6}">
      <dgm:prSet/>
      <dgm:spPr/>
      <dgm:t>
        <a:bodyPr/>
        <a:lstStyle/>
        <a:p>
          <a:endParaRPr lang="en-US"/>
        </a:p>
      </dgm:t>
    </dgm:pt>
    <dgm:pt modelId="{617ED2B8-8391-4CF4-8342-BC2E554E17A8}">
      <dgm:prSet/>
      <dgm:spPr/>
      <dgm:t>
        <a:bodyPr/>
        <a:lstStyle/>
        <a:p>
          <a:r>
            <a:rPr lang="en-US"/>
            <a:t>Specially distressed categories:</a:t>
          </a:r>
        </a:p>
      </dgm:t>
    </dgm:pt>
    <dgm:pt modelId="{74BBB1D9-207E-45C9-9787-5ADCF2169886}" type="parTrans" cxnId="{D20FB581-CA78-4F94-BE68-6FE9100659F7}">
      <dgm:prSet/>
      <dgm:spPr/>
      <dgm:t>
        <a:bodyPr/>
        <a:lstStyle/>
        <a:p>
          <a:endParaRPr lang="en-US"/>
        </a:p>
      </dgm:t>
    </dgm:pt>
    <dgm:pt modelId="{2A39C9B0-A840-433B-B581-9715E4ECD7AD}" type="sibTrans" cxnId="{D20FB581-CA78-4F94-BE68-6FE9100659F7}">
      <dgm:prSet/>
      <dgm:spPr/>
      <dgm:t>
        <a:bodyPr/>
        <a:lstStyle/>
        <a:p>
          <a:endParaRPr lang="en-US"/>
        </a:p>
      </dgm:t>
    </dgm:pt>
    <dgm:pt modelId="{F611078D-F34D-4476-B613-D68CBAA637AA}">
      <dgm:prSet/>
      <dgm:spPr/>
      <dgm:t>
        <a:bodyPr/>
        <a:lstStyle/>
        <a:p>
          <a:r>
            <a:rPr lang="en-US"/>
            <a:t>Toddy tappers, Scavengers, Carriers of head loads, Drivers of animal driven vehicles, Loaders and unloaders</a:t>
          </a:r>
        </a:p>
      </dgm:t>
    </dgm:pt>
    <dgm:pt modelId="{F0BA64C6-88FE-474A-8C79-CD77F0AC9EF8}" type="parTrans" cxnId="{EA14337D-93E5-4625-9C30-6ADAF4B84C61}">
      <dgm:prSet/>
      <dgm:spPr/>
      <dgm:t>
        <a:bodyPr/>
        <a:lstStyle/>
        <a:p>
          <a:endParaRPr lang="en-US"/>
        </a:p>
      </dgm:t>
    </dgm:pt>
    <dgm:pt modelId="{1E1E80CA-9CD8-4271-A169-05AB64629998}" type="sibTrans" cxnId="{EA14337D-93E5-4625-9C30-6ADAF4B84C61}">
      <dgm:prSet/>
      <dgm:spPr/>
      <dgm:t>
        <a:bodyPr/>
        <a:lstStyle/>
        <a:p>
          <a:endParaRPr lang="en-US"/>
        </a:p>
      </dgm:t>
    </dgm:pt>
    <dgm:pt modelId="{3894D6D1-7558-4351-95B0-1FAC684E2F47}">
      <dgm:prSet/>
      <dgm:spPr/>
      <dgm:t>
        <a:bodyPr/>
        <a:lstStyle/>
        <a:p>
          <a:r>
            <a:rPr lang="en-US"/>
            <a:t>Service categories:</a:t>
          </a:r>
        </a:p>
      </dgm:t>
    </dgm:pt>
    <dgm:pt modelId="{5E464E16-3A5A-445B-8C6C-62DE232673B9}" type="parTrans" cxnId="{948F5ED4-FBD7-44A2-9518-C84381D5104E}">
      <dgm:prSet/>
      <dgm:spPr/>
      <dgm:t>
        <a:bodyPr/>
        <a:lstStyle/>
        <a:p>
          <a:endParaRPr lang="en-US"/>
        </a:p>
      </dgm:t>
    </dgm:pt>
    <dgm:pt modelId="{C1CD4CF4-7D6E-4270-8045-F93ABB50C844}" type="sibTrans" cxnId="{948F5ED4-FBD7-44A2-9518-C84381D5104E}">
      <dgm:prSet/>
      <dgm:spPr/>
      <dgm:t>
        <a:bodyPr/>
        <a:lstStyle/>
        <a:p>
          <a:endParaRPr lang="en-US"/>
        </a:p>
      </dgm:t>
    </dgm:pt>
    <dgm:pt modelId="{BAF6E1DE-CD39-45D7-8CEE-2593A346090B}">
      <dgm:prSet/>
      <dgm:spPr/>
      <dgm:t>
        <a:bodyPr/>
        <a:lstStyle/>
        <a:p>
          <a:r>
            <a:rPr lang="en-US"/>
            <a:t>Midwives, Domestic workers, Fishermen and women, Barbers, Vegetable and fruit vendors, News paper vendors etc.</a:t>
          </a:r>
        </a:p>
      </dgm:t>
    </dgm:pt>
    <dgm:pt modelId="{3FDE35C1-0C40-4A46-8278-97D661F162C1}" type="parTrans" cxnId="{A4E5F9F6-EBB5-4689-88B9-DC844D177292}">
      <dgm:prSet/>
      <dgm:spPr/>
      <dgm:t>
        <a:bodyPr/>
        <a:lstStyle/>
        <a:p>
          <a:endParaRPr lang="en-US"/>
        </a:p>
      </dgm:t>
    </dgm:pt>
    <dgm:pt modelId="{B2353562-2665-44D9-B57E-13A75D46A8FF}" type="sibTrans" cxnId="{A4E5F9F6-EBB5-4689-88B9-DC844D177292}">
      <dgm:prSet/>
      <dgm:spPr/>
      <dgm:t>
        <a:bodyPr/>
        <a:lstStyle/>
        <a:p>
          <a:endParaRPr lang="en-US"/>
        </a:p>
      </dgm:t>
    </dgm:pt>
    <dgm:pt modelId="{17B0A771-7350-40FA-9892-F1970B75719B}">
      <dgm:prSet/>
      <dgm:spPr/>
      <dgm:t>
        <a:bodyPr/>
        <a:lstStyle/>
        <a:p>
          <a:r>
            <a:rPr lang="en-US"/>
            <a:t>Misc.</a:t>
          </a:r>
        </a:p>
      </dgm:t>
    </dgm:pt>
    <dgm:pt modelId="{A5B05FEB-49F9-4295-AC4D-4ACD561531F5}" type="parTrans" cxnId="{DBC43B7B-3C90-4FA4-9B0B-62A686231056}">
      <dgm:prSet/>
      <dgm:spPr/>
      <dgm:t>
        <a:bodyPr/>
        <a:lstStyle/>
        <a:p>
          <a:endParaRPr lang="en-US"/>
        </a:p>
      </dgm:t>
    </dgm:pt>
    <dgm:pt modelId="{C0642B0D-8D16-4422-86C5-C592EB83A261}" type="sibTrans" cxnId="{DBC43B7B-3C90-4FA4-9B0B-62A686231056}">
      <dgm:prSet/>
      <dgm:spPr/>
      <dgm:t>
        <a:bodyPr/>
        <a:lstStyle/>
        <a:p>
          <a:endParaRPr lang="en-US"/>
        </a:p>
      </dgm:t>
    </dgm:pt>
    <dgm:pt modelId="{760B6C0F-E6CA-428B-9D49-4FCC22DB206B}">
      <dgm:prSet/>
      <dgm:spPr/>
      <dgm:t>
        <a:bodyPr/>
        <a:lstStyle/>
        <a:p>
          <a:r>
            <a:rPr lang="en-US"/>
            <a:t>cobblers, Hamals, Handicraft artisans, Handloom weavers, Lady tailors, Physically handicapped self employed persons, Rikshaw pullers, Auto drivers, Sericulture workers, Carpenters, Tannery workers, Power loom workers and Urban poor.</a:t>
          </a:r>
        </a:p>
      </dgm:t>
    </dgm:pt>
    <dgm:pt modelId="{73F6E128-6678-4D9A-A643-1AC4F9B1CBCB}" type="parTrans" cxnId="{FBBCF66C-0325-42FD-92A1-29CC23135E42}">
      <dgm:prSet/>
      <dgm:spPr/>
      <dgm:t>
        <a:bodyPr/>
        <a:lstStyle/>
        <a:p>
          <a:endParaRPr lang="en-US"/>
        </a:p>
      </dgm:t>
    </dgm:pt>
    <dgm:pt modelId="{4EE9206A-BA50-4279-A89B-4733220E1EBE}" type="sibTrans" cxnId="{FBBCF66C-0325-42FD-92A1-29CC23135E42}">
      <dgm:prSet/>
      <dgm:spPr/>
      <dgm:t>
        <a:bodyPr/>
        <a:lstStyle/>
        <a:p>
          <a:endParaRPr lang="en-US"/>
        </a:p>
      </dgm:t>
    </dgm:pt>
    <dgm:pt modelId="{A405D98C-7F46-443C-A560-ACE07AEF9815}" type="pres">
      <dgm:prSet presAssocID="{1709A6BA-9927-4ED6-AC38-80CFE90F65DF}" presName="linear" presStyleCnt="0">
        <dgm:presLayoutVars>
          <dgm:dir/>
          <dgm:animLvl val="lvl"/>
          <dgm:resizeHandles val="exact"/>
        </dgm:presLayoutVars>
      </dgm:prSet>
      <dgm:spPr/>
    </dgm:pt>
    <dgm:pt modelId="{F9C36D36-3C7D-4FF3-AB5D-875402F5E2DF}" type="pres">
      <dgm:prSet presAssocID="{4C2A21F0-1288-444D-8E4D-BC29A6F26820}" presName="parentLin" presStyleCnt="0"/>
      <dgm:spPr/>
    </dgm:pt>
    <dgm:pt modelId="{A2A1A09A-BBD9-474D-8275-1D515E88C5D2}" type="pres">
      <dgm:prSet presAssocID="{4C2A21F0-1288-444D-8E4D-BC29A6F26820}" presName="parentLeftMargin" presStyleLbl="node1" presStyleIdx="0" presStyleCnt="5"/>
      <dgm:spPr/>
    </dgm:pt>
    <dgm:pt modelId="{D49EDC52-1D99-4CAA-9B3C-232039750FD7}" type="pres">
      <dgm:prSet presAssocID="{4C2A21F0-1288-444D-8E4D-BC29A6F26820}" presName="parentText" presStyleLbl="node1" presStyleIdx="0" presStyleCnt="5">
        <dgm:presLayoutVars>
          <dgm:chMax val="0"/>
          <dgm:bulletEnabled val="1"/>
        </dgm:presLayoutVars>
      </dgm:prSet>
      <dgm:spPr/>
    </dgm:pt>
    <dgm:pt modelId="{CD504991-CAA2-4B92-AFC9-74F66C686FCD}" type="pres">
      <dgm:prSet presAssocID="{4C2A21F0-1288-444D-8E4D-BC29A6F26820}" presName="negativeSpace" presStyleCnt="0"/>
      <dgm:spPr/>
    </dgm:pt>
    <dgm:pt modelId="{7F3E0EC7-2189-418B-90B3-62AE0AE2DDC9}" type="pres">
      <dgm:prSet presAssocID="{4C2A21F0-1288-444D-8E4D-BC29A6F26820}" presName="childText" presStyleLbl="conFgAcc1" presStyleIdx="0" presStyleCnt="5">
        <dgm:presLayoutVars>
          <dgm:bulletEnabled val="1"/>
        </dgm:presLayoutVars>
      </dgm:prSet>
      <dgm:spPr/>
    </dgm:pt>
    <dgm:pt modelId="{D715D389-959E-48F6-933B-FEE5F46A440F}" type="pres">
      <dgm:prSet presAssocID="{12F5C563-3DFB-45B7-9BA2-2DC6574FAF59}" presName="spaceBetweenRectangles" presStyleCnt="0"/>
      <dgm:spPr/>
    </dgm:pt>
    <dgm:pt modelId="{CA3C7C76-2935-4052-A113-991DB2AE3593}" type="pres">
      <dgm:prSet presAssocID="{BD73F891-E85B-4373-BD2D-B61DE85F1958}" presName="parentLin" presStyleCnt="0"/>
      <dgm:spPr/>
    </dgm:pt>
    <dgm:pt modelId="{0D8B3825-10A1-4117-BF3F-81B4F38AED33}" type="pres">
      <dgm:prSet presAssocID="{BD73F891-E85B-4373-BD2D-B61DE85F1958}" presName="parentLeftMargin" presStyleLbl="node1" presStyleIdx="0" presStyleCnt="5"/>
      <dgm:spPr/>
    </dgm:pt>
    <dgm:pt modelId="{11355572-7E09-4C87-85CF-EF67897ECC79}" type="pres">
      <dgm:prSet presAssocID="{BD73F891-E85B-4373-BD2D-B61DE85F1958}" presName="parentText" presStyleLbl="node1" presStyleIdx="1" presStyleCnt="5">
        <dgm:presLayoutVars>
          <dgm:chMax val="0"/>
          <dgm:bulletEnabled val="1"/>
        </dgm:presLayoutVars>
      </dgm:prSet>
      <dgm:spPr/>
    </dgm:pt>
    <dgm:pt modelId="{70AFFAA5-63A8-40EC-827A-B47891453B65}" type="pres">
      <dgm:prSet presAssocID="{BD73F891-E85B-4373-BD2D-B61DE85F1958}" presName="negativeSpace" presStyleCnt="0"/>
      <dgm:spPr/>
    </dgm:pt>
    <dgm:pt modelId="{A576FBE9-D86A-4CB7-A73C-560A33A97B70}" type="pres">
      <dgm:prSet presAssocID="{BD73F891-E85B-4373-BD2D-B61DE85F1958}" presName="childText" presStyleLbl="conFgAcc1" presStyleIdx="1" presStyleCnt="5">
        <dgm:presLayoutVars>
          <dgm:bulletEnabled val="1"/>
        </dgm:presLayoutVars>
      </dgm:prSet>
      <dgm:spPr/>
    </dgm:pt>
    <dgm:pt modelId="{EE965BC6-19BD-4128-893C-A13EBBCD79D3}" type="pres">
      <dgm:prSet presAssocID="{44C2C261-DDED-4522-A09C-6C43A7270952}" presName="spaceBetweenRectangles" presStyleCnt="0"/>
      <dgm:spPr/>
    </dgm:pt>
    <dgm:pt modelId="{B86358AF-0BDD-4BFC-85AD-63A64F5ABB18}" type="pres">
      <dgm:prSet presAssocID="{617ED2B8-8391-4CF4-8342-BC2E554E17A8}" presName="parentLin" presStyleCnt="0"/>
      <dgm:spPr/>
    </dgm:pt>
    <dgm:pt modelId="{49B6D906-1131-4EF6-A661-B321FBA57BD8}" type="pres">
      <dgm:prSet presAssocID="{617ED2B8-8391-4CF4-8342-BC2E554E17A8}" presName="parentLeftMargin" presStyleLbl="node1" presStyleIdx="1" presStyleCnt="5"/>
      <dgm:spPr/>
    </dgm:pt>
    <dgm:pt modelId="{9689EFF9-1309-4DBC-9AB3-8E4EE916EE9E}" type="pres">
      <dgm:prSet presAssocID="{617ED2B8-8391-4CF4-8342-BC2E554E17A8}" presName="parentText" presStyleLbl="node1" presStyleIdx="2" presStyleCnt="5">
        <dgm:presLayoutVars>
          <dgm:chMax val="0"/>
          <dgm:bulletEnabled val="1"/>
        </dgm:presLayoutVars>
      </dgm:prSet>
      <dgm:spPr/>
    </dgm:pt>
    <dgm:pt modelId="{9C141DAA-926E-46B6-92FE-3865E8DE57F8}" type="pres">
      <dgm:prSet presAssocID="{617ED2B8-8391-4CF4-8342-BC2E554E17A8}" presName="negativeSpace" presStyleCnt="0"/>
      <dgm:spPr/>
    </dgm:pt>
    <dgm:pt modelId="{7638D53A-B53D-4E7A-B224-1D43A6CF373F}" type="pres">
      <dgm:prSet presAssocID="{617ED2B8-8391-4CF4-8342-BC2E554E17A8}" presName="childText" presStyleLbl="conFgAcc1" presStyleIdx="2" presStyleCnt="5">
        <dgm:presLayoutVars>
          <dgm:bulletEnabled val="1"/>
        </dgm:presLayoutVars>
      </dgm:prSet>
      <dgm:spPr/>
    </dgm:pt>
    <dgm:pt modelId="{99475355-AE1D-4220-B908-824B64AE2C6F}" type="pres">
      <dgm:prSet presAssocID="{2A39C9B0-A840-433B-B581-9715E4ECD7AD}" presName="spaceBetweenRectangles" presStyleCnt="0"/>
      <dgm:spPr/>
    </dgm:pt>
    <dgm:pt modelId="{C951B548-2A57-4331-B7DC-4A728742DD69}" type="pres">
      <dgm:prSet presAssocID="{3894D6D1-7558-4351-95B0-1FAC684E2F47}" presName="parentLin" presStyleCnt="0"/>
      <dgm:spPr/>
    </dgm:pt>
    <dgm:pt modelId="{F1CB41E5-CB6B-41B1-86D1-B69D5D3054D9}" type="pres">
      <dgm:prSet presAssocID="{3894D6D1-7558-4351-95B0-1FAC684E2F47}" presName="parentLeftMargin" presStyleLbl="node1" presStyleIdx="2" presStyleCnt="5"/>
      <dgm:spPr/>
    </dgm:pt>
    <dgm:pt modelId="{DD1A50B7-8760-44C5-ABA5-773C12ACB1DE}" type="pres">
      <dgm:prSet presAssocID="{3894D6D1-7558-4351-95B0-1FAC684E2F47}" presName="parentText" presStyleLbl="node1" presStyleIdx="3" presStyleCnt="5">
        <dgm:presLayoutVars>
          <dgm:chMax val="0"/>
          <dgm:bulletEnabled val="1"/>
        </dgm:presLayoutVars>
      </dgm:prSet>
      <dgm:spPr/>
    </dgm:pt>
    <dgm:pt modelId="{3CD847EB-EC76-4416-B0DC-FB51A9240253}" type="pres">
      <dgm:prSet presAssocID="{3894D6D1-7558-4351-95B0-1FAC684E2F47}" presName="negativeSpace" presStyleCnt="0"/>
      <dgm:spPr/>
    </dgm:pt>
    <dgm:pt modelId="{35B9D9C6-A648-400C-A526-B30AE121E719}" type="pres">
      <dgm:prSet presAssocID="{3894D6D1-7558-4351-95B0-1FAC684E2F47}" presName="childText" presStyleLbl="conFgAcc1" presStyleIdx="3" presStyleCnt="5">
        <dgm:presLayoutVars>
          <dgm:bulletEnabled val="1"/>
        </dgm:presLayoutVars>
      </dgm:prSet>
      <dgm:spPr/>
    </dgm:pt>
    <dgm:pt modelId="{151EED34-876B-4AFB-8325-11CF920D3954}" type="pres">
      <dgm:prSet presAssocID="{C1CD4CF4-7D6E-4270-8045-F93ABB50C844}" presName="spaceBetweenRectangles" presStyleCnt="0"/>
      <dgm:spPr/>
    </dgm:pt>
    <dgm:pt modelId="{3A17B6B3-46ED-4DF6-8658-A7D304AC3A2C}" type="pres">
      <dgm:prSet presAssocID="{17B0A771-7350-40FA-9892-F1970B75719B}" presName="parentLin" presStyleCnt="0"/>
      <dgm:spPr/>
    </dgm:pt>
    <dgm:pt modelId="{22D11643-303C-4B13-BC35-471E3C3BA487}" type="pres">
      <dgm:prSet presAssocID="{17B0A771-7350-40FA-9892-F1970B75719B}" presName="parentLeftMargin" presStyleLbl="node1" presStyleIdx="3" presStyleCnt="5"/>
      <dgm:spPr/>
    </dgm:pt>
    <dgm:pt modelId="{C5B552BB-2F7E-4FE6-8363-35197DBECECB}" type="pres">
      <dgm:prSet presAssocID="{17B0A771-7350-40FA-9892-F1970B75719B}" presName="parentText" presStyleLbl="node1" presStyleIdx="4" presStyleCnt="5">
        <dgm:presLayoutVars>
          <dgm:chMax val="0"/>
          <dgm:bulletEnabled val="1"/>
        </dgm:presLayoutVars>
      </dgm:prSet>
      <dgm:spPr/>
    </dgm:pt>
    <dgm:pt modelId="{B282C5E0-C29A-48DF-9DA6-CC9224109C93}" type="pres">
      <dgm:prSet presAssocID="{17B0A771-7350-40FA-9892-F1970B75719B}" presName="negativeSpace" presStyleCnt="0"/>
      <dgm:spPr/>
    </dgm:pt>
    <dgm:pt modelId="{B1E843C6-BBE2-4CC2-B941-6B87B59C8EB7}" type="pres">
      <dgm:prSet presAssocID="{17B0A771-7350-40FA-9892-F1970B75719B}" presName="childText" presStyleLbl="conFgAcc1" presStyleIdx="4" presStyleCnt="5">
        <dgm:presLayoutVars>
          <dgm:bulletEnabled val="1"/>
        </dgm:presLayoutVars>
      </dgm:prSet>
      <dgm:spPr/>
    </dgm:pt>
  </dgm:ptLst>
  <dgm:cxnLst>
    <dgm:cxn modelId="{B7169941-4CA6-4C8B-B60A-466AE0B0A081}" type="presOf" srcId="{17B0A771-7350-40FA-9892-F1970B75719B}" destId="{22D11643-303C-4B13-BC35-471E3C3BA487}" srcOrd="0" destOrd="0" presId="urn:microsoft.com/office/officeart/2005/8/layout/list1"/>
    <dgm:cxn modelId="{2FE76BDB-6564-4511-B5B7-4309CF62948E}" type="presOf" srcId="{617ED2B8-8391-4CF4-8342-BC2E554E17A8}" destId="{49B6D906-1131-4EF6-A661-B321FBA57BD8}" srcOrd="0" destOrd="0" presId="urn:microsoft.com/office/officeart/2005/8/layout/list1"/>
    <dgm:cxn modelId="{98E810F4-C931-4FD6-A0FC-ED8804E1E7C6}" srcId="{BD73F891-E85B-4373-BD2D-B61DE85F1958}" destId="{0100AECC-D754-4CE7-9A23-7984D734BEBC}" srcOrd="0" destOrd="0" parTransId="{4E0178DE-EBD9-49CD-9AE6-C58C56490B2A}" sibTransId="{CAB0F989-C071-401F-98A0-0524CC598EE5}"/>
    <dgm:cxn modelId="{1C004C57-DC9F-4D57-8383-79875ABD1051}" type="presOf" srcId="{4C2A21F0-1288-444D-8E4D-BC29A6F26820}" destId="{A2A1A09A-BBD9-474D-8275-1D515E88C5D2}" srcOrd="0" destOrd="0" presId="urn:microsoft.com/office/officeart/2005/8/layout/list1"/>
    <dgm:cxn modelId="{816F9585-B105-4CC6-A8F7-34335B04509A}" type="presOf" srcId="{3894D6D1-7558-4351-95B0-1FAC684E2F47}" destId="{F1CB41E5-CB6B-41B1-86D1-B69D5D3054D9}" srcOrd="0" destOrd="0" presId="urn:microsoft.com/office/officeart/2005/8/layout/list1"/>
    <dgm:cxn modelId="{56CA8425-1E1C-4D2C-A0F8-0175DD494E9E}" type="presOf" srcId="{1709A6BA-9927-4ED6-AC38-80CFE90F65DF}" destId="{A405D98C-7F46-443C-A560-ACE07AEF9815}" srcOrd="0" destOrd="0" presId="urn:microsoft.com/office/officeart/2005/8/layout/list1"/>
    <dgm:cxn modelId="{55E71062-BFFF-4DAE-ADE6-48142467DB3A}" type="presOf" srcId="{17B0A771-7350-40FA-9892-F1970B75719B}" destId="{C5B552BB-2F7E-4FE6-8363-35197DBECECB}" srcOrd="1" destOrd="0" presId="urn:microsoft.com/office/officeart/2005/8/layout/list1"/>
    <dgm:cxn modelId="{1D607F74-4900-4748-831B-C0EE547F952B}" srcId="{1709A6BA-9927-4ED6-AC38-80CFE90F65DF}" destId="{4C2A21F0-1288-444D-8E4D-BC29A6F26820}" srcOrd="0" destOrd="0" parTransId="{F910F099-91D2-4B78-9958-6CC3D9F546F5}" sibTransId="{12F5C563-3DFB-45B7-9BA2-2DC6574FAF59}"/>
    <dgm:cxn modelId="{337B0ED6-5C91-485A-A643-DDF4B29FEC4E}" type="presOf" srcId="{BD73F891-E85B-4373-BD2D-B61DE85F1958}" destId="{0D8B3825-10A1-4117-BF3F-81B4F38AED33}" srcOrd="0" destOrd="0" presId="urn:microsoft.com/office/officeart/2005/8/layout/list1"/>
    <dgm:cxn modelId="{53B1F342-ED73-461C-8A1C-C20DD2DC4CFB}" type="presOf" srcId="{BAF6E1DE-CD39-45D7-8CEE-2593A346090B}" destId="{35B9D9C6-A648-400C-A526-B30AE121E719}" srcOrd="0" destOrd="0" presId="urn:microsoft.com/office/officeart/2005/8/layout/list1"/>
    <dgm:cxn modelId="{06BB76DD-7F4F-449D-9582-0591F3DF87D7}" type="presOf" srcId="{0100AECC-D754-4CE7-9A23-7984D734BEBC}" destId="{A576FBE9-D86A-4CB7-A73C-560A33A97B70}" srcOrd="0" destOrd="0" presId="urn:microsoft.com/office/officeart/2005/8/layout/list1"/>
    <dgm:cxn modelId="{0111B012-3368-4B9D-962D-2EB9CB59C24D}" type="presOf" srcId="{760B6C0F-E6CA-428B-9D49-4FCC22DB206B}" destId="{B1E843C6-BBE2-4CC2-B941-6B87B59C8EB7}" srcOrd="0" destOrd="0" presId="urn:microsoft.com/office/officeart/2005/8/layout/list1"/>
    <dgm:cxn modelId="{D0A20CF1-CF9E-483A-A7B6-D470804C704E}" type="presOf" srcId="{5C4A05AA-62D4-4914-A592-812BA87D52F6}" destId="{7F3E0EC7-2189-418B-90B3-62AE0AE2DDC9}" srcOrd="0" destOrd="0" presId="urn:microsoft.com/office/officeart/2005/8/layout/list1"/>
    <dgm:cxn modelId="{17AEB95A-6E18-4F17-98C5-2BA4A0B34DA2}" srcId="{4C2A21F0-1288-444D-8E4D-BC29A6F26820}" destId="{5C4A05AA-62D4-4914-A592-812BA87D52F6}" srcOrd="0" destOrd="0" parTransId="{EFB746A6-4973-4F64-B025-366188589DDC}" sibTransId="{C9208180-8D2C-4292-8566-32601DBC2948}"/>
    <dgm:cxn modelId="{20F26C33-517B-4E10-BA61-93524D8D1B9C}" type="presOf" srcId="{4C2A21F0-1288-444D-8E4D-BC29A6F26820}" destId="{D49EDC52-1D99-4CAA-9B3C-232039750FD7}" srcOrd="1" destOrd="0" presId="urn:microsoft.com/office/officeart/2005/8/layout/list1"/>
    <dgm:cxn modelId="{FBBCF66C-0325-42FD-92A1-29CC23135E42}" srcId="{17B0A771-7350-40FA-9892-F1970B75719B}" destId="{760B6C0F-E6CA-428B-9D49-4FCC22DB206B}" srcOrd="0" destOrd="0" parTransId="{73F6E128-6678-4D9A-A643-1AC4F9B1CBCB}" sibTransId="{4EE9206A-BA50-4279-A89B-4733220E1EBE}"/>
    <dgm:cxn modelId="{41F71BBA-82AB-4089-BB75-0968C4DD71E3}" type="presOf" srcId="{BD73F891-E85B-4373-BD2D-B61DE85F1958}" destId="{11355572-7E09-4C87-85CF-EF67897ECC79}" srcOrd="1" destOrd="0" presId="urn:microsoft.com/office/officeart/2005/8/layout/list1"/>
    <dgm:cxn modelId="{D20FB581-CA78-4F94-BE68-6FE9100659F7}" srcId="{1709A6BA-9927-4ED6-AC38-80CFE90F65DF}" destId="{617ED2B8-8391-4CF4-8342-BC2E554E17A8}" srcOrd="2" destOrd="0" parTransId="{74BBB1D9-207E-45C9-9787-5ADCF2169886}" sibTransId="{2A39C9B0-A840-433B-B581-9715E4ECD7AD}"/>
    <dgm:cxn modelId="{DBC43B7B-3C90-4FA4-9B0B-62A686231056}" srcId="{1709A6BA-9927-4ED6-AC38-80CFE90F65DF}" destId="{17B0A771-7350-40FA-9892-F1970B75719B}" srcOrd="4" destOrd="0" parTransId="{A5B05FEB-49F9-4295-AC4D-4ACD561531F5}" sibTransId="{C0642B0D-8D16-4422-86C5-C592EB83A261}"/>
    <dgm:cxn modelId="{EA14337D-93E5-4625-9C30-6ADAF4B84C61}" srcId="{617ED2B8-8391-4CF4-8342-BC2E554E17A8}" destId="{F611078D-F34D-4476-B613-D68CBAA637AA}" srcOrd="0" destOrd="0" parTransId="{F0BA64C6-88FE-474A-8C79-CD77F0AC9EF8}" sibTransId="{1E1E80CA-9CD8-4271-A169-05AB64629998}"/>
    <dgm:cxn modelId="{ECA11C09-6A2D-4D84-98F0-8B1010E7A4C2}" type="presOf" srcId="{F611078D-F34D-4476-B613-D68CBAA637AA}" destId="{7638D53A-B53D-4E7A-B224-1D43A6CF373F}" srcOrd="0" destOrd="0" presId="urn:microsoft.com/office/officeart/2005/8/layout/list1"/>
    <dgm:cxn modelId="{B1E379A5-A930-4945-BDCC-CE0AE6DB317C}" type="presOf" srcId="{3894D6D1-7558-4351-95B0-1FAC684E2F47}" destId="{DD1A50B7-8760-44C5-ABA5-773C12ACB1DE}" srcOrd="1" destOrd="0" presId="urn:microsoft.com/office/officeart/2005/8/layout/list1"/>
    <dgm:cxn modelId="{948F5ED4-FBD7-44A2-9518-C84381D5104E}" srcId="{1709A6BA-9927-4ED6-AC38-80CFE90F65DF}" destId="{3894D6D1-7558-4351-95B0-1FAC684E2F47}" srcOrd="3" destOrd="0" parTransId="{5E464E16-3A5A-445B-8C6C-62DE232673B9}" sibTransId="{C1CD4CF4-7D6E-4270-8045-F93ABB50C844}"/>
    <dgm:cxn modelId="{08B4B818-EF4B-4B67-86B5-9E7444646ADB}" type="presOf" srcId="{617ED2B8-8391-4CF4-8342-BC2E554E17A8}" destId="{9689EFF9-1309-4DBC-9AB3-8E4EE916EE9E}" srcOrd="1" destOrd="0" presId="urn:microsoft.com/office/officeart/2005/8/layout/list1"/>
    <dgm:cxn modelId="{A4E5F9F6-EBB5-4689-88B9-DC844D177292}" srcId="{3894D6D1-7558-4351-95B0-1FAC684E2F47}" destId="{BAF6E1DE-CD39-45D7-8CEE-2593A346090B}" srcOrd="0" destOrd="0" parTransId="{3FDE35C1-0C40-4A46-8278-97D661F162C1}" sibTransId="{B2353562-2665-44D9-B57E-13A75D46A8FF}"/>
    <dgm:cxn modelId="{6A921DFF-DE71-40E8-BF82-0E31D89E63B1}" srcId="{1709A6BA-9927-4ED6-AC38-80CFE90F65DF}" destId="{BD73F891-E85B-4373-BD2D-B61DE85F1958}" srcOrd="1" destOrd="0" parTransId="{6E9EDBF7-6169-4A3D-8182-AEAA8BD5208B}" sibTransId="{44C2C261-DDED-4522-A09C-6C43A7270952}"/>
    <dgm:cxn modelId="{63ED3586-E0D4-4E94-92F0-7DFFC4AFD70B}" type="presParOf" srcId="{A405D98C-7F46-443C-A560-ACE07AEF9815}" destId="{F9C36D36-3C7D-4FF3-AB5D-875402F5E2DF}" srcOrd="0" destOrd="0" presId="urn:microsoft.com/office/officeart/2005/8/layout/list1"/>
    <dgm:cxn modelId="{C0A26D33-4115-4527-986A-0F82BAF35B76}" type="presParOf" srcId="{F9C36D36-3C7D-4FF3-AB5D-875402F5E2DF}" destId="{A2A1A09A-BBD9-474D-8275-1D515E88C5D2}" srcOrd="0" destOrd="0" presId="urn:microsoft.com/office/officeart/2005/8/layout/list1"/>
    <dgm:cxn modelId="{EEA87440-D3BD-49A2-AA75-C029823D3011}" type="presParOf" srcId="{F9C36D36-3C7D-4FF3-AB5D-875402F5E2DF}" destId="{D49EDC52-1D99-4CAA-9B3C-232039750FD7}" srcOrd="1" destOrd="0" presId="urn:microsoft.com/office/officeart/2005/8/layout/list1"/>
    <dgm:cxn modelId="{F5C246FA-C01F-47FD-BC13-2FB5C044FCA7}" type="presParOf" srcId="{A405D98C-7F46-443C-A560-ACE07AEF9815}" destId="{CD504991-CAA2-4B92-AFC9-74F66C686FCD}" srcOrd="1" destOrd="0" presId="urn:microsoft.com/office/officeart/2005/8/layout/list1"/>
    <dgm:cxn modelId="{D14FA53E-5680-4FB6-BD55-350DCAE308F0}" type="presParOf" srcId="{A405D98C-7F46-443C-A560-ACE07AEF9815}" destId="{7F3E0EC7-2189-418B-90B3-62AE0AE2DDC9}" srcOrd="2" destOrd="0" presId="urn:microsoft.com/office/officeart/2005/8/layout/list1"/>
    <dgm:cxn modelId="{E777B66E-D753-4A89-84D4-297AF49A014A}" type="presParOf" srcId="{A405D98C-7F46-443C-A560-ACE07AEF9815}" destId="{D715D389-959E-48F6-933B-FEE5F46A440F}" srcOrd="3" destOrd="0" presId="urn:microsoft.com/office/officeart/2005/8/layout/list1"/>
    <dgm:cxn modelId="{9E3354CF-498B-429B-AFCD-89F681EA93EE}" type="presParOf" srcId="{A405D98C-7F46-443C-A560-ACE07AEF9815}" destId="{CA3C7C76-2935-4052-A113-991DB2AE3593}" srcOrd="4" destOrd="0" presId="urn:microsoft.com/office/officeart/2005/8/layout/list1"/>
    <dgm:cxn modelId="{E56BD038-1AAB-4E40-8FF6-CAC871FB6D20}" type="presParOf" srcId="{CA3C7C76-2935-4052-A113-991DB2AE3593}" destId="{0D8B3825-10A1-4117-BF3F-81B4F38AED33}" srcOrd="0" destOrd="0" presId="urn:microsoft.com/office/officeart/2005/8/layout/list1"/>
    <dgm:cxn modelId="{7C10B546-9CF0-4FE6-91A1-3AFDA8FDDEC0}" type="presParOf" srcId="{CA3C7C76-2935-4052-A113-991DB2AE3593}" destId="{11355572-7E09-4C87-85CF-EF67897ECC79}" srcOrd="1" destOrd="0" presId="urn:microsoft.com/office/officeart/2005/8/layout/list1"/>
    <dgm:cxn modelId="{B4F7246C-DCDC-4DEB-93A8-A19EED9C2C65}" type="presParOf" srcId="{A405D98C-7F46-443C-A560-ACE07AEF9815}" destId="{70AFFAA5-63A8-40EC-827A-B47891453B65}" srcOrd="5" destOrd="0" presId="urn:microsoft.com/office/officeart/2005/8/layout/list1"/>
    <dgm:cxn modelId="{05278924-276E-48E0-9A92-E8F67FE03ADA}" type="presParOf" srcId="{A405D98C-7F46-443C-A560-ACE07AEF9815}" destId="{A576FBE9-D86A-4CB7-A73C-560A33A97B70}" srcOrd="6" destOrd="0" presId="urn:microsoft.com/office/officeart/2005/8/layout/list1"/>
    <dgm:cxn modelId="{886F5D6A-51C1-45AA-BDF6-586573896468}" type="presParOf" srcId="{A405D98C-7F46-443C-A560-ACE07AEF9815}" destId="{EE965BC6-19BD-4128-893C-A13EBBCD79D3}" srcOrd="7" destOrd="0" presId="urn:microsoft.com/office/officeart/2005/8/layout/list1"/>
    <dgm:cxn modelId="{CA992118-6BB2-4BEF-AFEB-F3075A781FF2}" type="presParOf" srcId="{A405D98C-7F46-443C-A560-ACE07AEF9815}" destId="{B86358AF-0BDD-4BFC-85AD-63A64F5ABB18}" srcOrd="8" destOrd="0" presId="urn:microsoft.com/office/officeart/2005/8/layout/list1"/>
    <dgm:cxn modelId="{9132C820-001D-4B85-B0D6-6BBB85166C1F}" type="presParOf" srcId="{B86358AF-0BDD-4BFC-85AD-63A64F5ABB18}" destId="{49B6D906-1131-4EF6-A661-B321FBA57BD8}" srcOrd="0" destOrd="0" presId="urn:microsoft.com/office/officeart/2005/8/layout/list1"/>
    <dgm:cxn modelId="{8F8CFBEF-4179-48D4-83D0-64DA64E4FBF9}" type="presParOf" srcId="{B86358AF-0BDD-4BFC-85AD-63A64F5ABB18}" destId="{9689EFF9-1309-4DBC-9AB3-8E4EE916EE9E}" srcOrd="1" destOrd="0" presId="urn:microsoft.com/office/officeart/2005/8/layout/list1"/>
    <dgm:cxn modelId="{CA760964-94EE-419B-A4D4-8DF447AC1BE7}" type="presParOf" srcId="{A405D98C-7F46-443C-A560-ACE07AEF9815}" destId="{9C141DAA-926E-46B6-92FE-3865E8DE57F8}" srcOrd="9" destOrd="0" presId="urn:microsoft.com/office/officeart/2005/8/layout/list1"/>
    <dgm:cxn modelId="{CA73F4ED-20BB-476E-A6A8-B82482539CCF}" type="presParOf" srcId="{A405D98C-7F46-443C-A560-ACE07AEF9815}" destId="{7638D53A-B53D-4E7A-B224-1D43A6CF373F}" srcOrd="10" destOrd="0" presId="urn:microsoft.com/office/officeart/2005/8/layout/list1"/>
    <dgm:cxn modelId="{F5C0F187-DA42-4C66-91BC-228921304D9C}" type="presParOf" srcId="{A405D98C-7F46-443C-A560-ACE07AEF9815}" destId="{99475355-AE1D-4220-B908-824B64AE2C6F}" srcOrd="11" destOrd="0" presId="urn:microsoft.com/office/officeart/2005/8/layout/list1"/>
    <dgm:cxn modelId="{0783FC20-18B2-4116-8A86-96F67CFD469F}" type="presParOf" srcId="{A405D98C-7F46-443C-A560-ACE07AEF9815}" destId="{C951B548-2A57-4331-B7DC-4A728742DD69}" srcOrd="12" destOrd="0" presId="urn:microsoft.com/office/officeart/2005/8/layout/list1"/>
    <dgm:cxn modelId="{2B113DDE-0ACA-4A60-AC2C-2B19269B3765}" type="presParOf" srcId="{C951B548-2A57-4331-B7DC-4A728742DD69}" destId="{F1CB41E5-CB6B-41B1-86D1-B69D5D3054D9}" srcOrd="0" destOrd="0" presId="urn:microsoft.com/office/officeart/2005/8/layout/list1"/>
    <dgm:cxn modelId="{75CE4000-B857-4B81-A5E2-0CDF278D1552}" type="presParOf" srcId="{C951B548-2A57-4331-B7DC-4A728742DD69}" destId="{DD1A50B7-8760-44C5-ABA5-773C12ACB1DE}" srcOrd="1" destOrd="0" presId="urn:microsoft.com/office/officeart/2005/8/layout/list1"/>
    <dgm:cxn modelId="{1E1EE4CC-0948-4A91-8E3A-7AC9D13F1755}" type="presParOf" srcId="{A405D98C-7F46-443C-A560-ACE07AEF9815}" destId="{3CD847EB-EC76-4416-B0DC-FB51A9240253}" srcOrd="13" destOrd="0" presId="urn:microsoft.com/office/officeart/2005/8/layout/list1"/>
    <dgm:cxn modelId="{426D9F91-4ED6-44EC-8484-3286E62BD5DD}" type="presParOf" srcId="{A405D98C-7F46-443C-A560-ACE07AEF9815}" destId="{35B9D9C6-A648-400C-A526-B30AE121E719}" srcOrd="14" destOrd="0" presId="urn:microsoft.com/office/officeart/2005/8/layout/list1"/>
    <dgm:cxn modelId="{67BF3F62-FA21-41C9-97E7-FB76EF87B8B4}" type="presParOf" srcId="{A405D98C-7F46-443C-A560-ACE07AEF9815}" destId="{151EED34-876B-4AFB-8325-11CF920D3954}" srcOrd="15" destOrd="0" presId="urn:microsoft.com/office/officeart/2005/8/layout/list1"/>
    <dgm:cxn modelId="{10640ACC-411C-447B-879F-B3463D47BE10}" type="presParOf" srcId="{A405D98C-7F46-443C-A560-ACE07AEF9815}" destId="{3A17B6B3-46ED-4DF6-8658-A7D304AC3A2C}" srcOrd="16" destOrd="0" presId="urn:microsoft.com/office/officeart/2005/8/layout/list1"/>
    <dgm:cxn modelId="{475DA1EB-AB33-458D-9635-9896301EC1CD}" type="presParOf" srcId="{3A17B6B3-46ED-4DF6-8658-A7D304AC3A2C}" destId="{22D11643-303C-4B13-BC35-471E3C3BA487}" srcOrd="0" destOrd="0" presId="urn:microsoft.com/office/officeart/2005/8/layout/list1"/>
    <dgm:cxn modelId="{F17AC51A-81B0-411E-903F-8D384596293B}" type="presParOf" srcId="{3A17B6B3-46ED-4DF6-8658-A7D304AC3A2C}" destId="{C5B552BB-2F7E-4FE6-8363-35197DBECECB}" srcOrd="1" destOrd="0" presId="urn:microsoft.com/office/officeart/2005/8/layout/list1"/>
    <dgm:cxn modelId="{E7B871E6-E831-4437-8F49-1EA4503D2071}" type="presParOf" srcId="{A405D98C-7F46-443C-A560-ACE07AEF9815}" destId="{B282C5E0-C29A-48DF-9DA6-CC9224109C93}" srcOrd="17" destOrd="0" presId="urn:microsoft.com/office/officeart/2005/8/layout/list1"/>
    <dgm:cxn modelId="{10A389FE-9F5A-40FC-99FA-1BDA32840ED2}" type="presParOf" srcId="{A405D98C-7F46-443C-A560-ACE07AEF9815}" destId="{B1E843C6-BBE2-4CC2-B941-6B87B59C8EB7}"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29095A-BB53-479D-BC58-73CCAE3975CC}"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B0EEE393-BCFD-47D6-9DD9-6E91ECD9E70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Unemployment Types</a:t>
          </a:r>
        </a:p>
      </dgm:t>
    </dgm:pt>
    <dgm:pt modelId="{1B570D09-3B18-4FE2-B74C-4539BA2AC344}" type="parTrans" cxnId="{8F19ABD3-176A-4D8F-8B42-B67ED17224E2}">
      <dgm:prSet/>
      <dgm:spPr/>
      <dgm:t>
        <a:bodyPr/>
        <a:lstStyle/>
        <a:p>
          <a:endParaRPr lang="en-US"/>
        </a:p>
      </dgm:t>
    </dgm:pt>
    <dgm:pt modelId="{972CEA5B-4CAA-44F9-8366-127B355F086E}" type="sibTrans" cxnId="{8F19ABD3-176A-4D8F-8B42-B67ED17224E2}">
      <dgm:prSet/>
      <dgm:spPr/>
      <dgm:t>
        <a:bodyPr/>
        <a:lstStyle/>
        <a:p>
          <a:endParaRPr lang="en-US"/>
        </a:p>
      </dgm:t>
    </dgm:pt>
    <dgm:pt modelId="{2A02AD29-97CE-48E8-86E6-BE82D8D5836D}">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DPP-2016</a:t>
          </a:r>
        </a:p>
      </dgm:t>
    </dgm:pt>
    <dgm:pt modelId="{4DB0725D-B7E7-4A8F-98EA-16CD3EDEFD81}" type="parTrans" cxnId="{58C76F8E-600F-45CE-9768-CF7BD7C0C9FF}">
      <dgm:prSet/>
      <dgm:spPr/>
      <dgm:t>
        <a:bodyPr/>
        <a:lstStyle/>
        <a:p>
          <a:endParaRPr lang="en-US"/>
        </a:p>
      </dgm:t>
    </dgm:pt>
    <dgm:pt modelId="{243B598E-E3B3-47C7-BDF8-DE218381832B}" type="sibTrans" cxnId="{58C76F8E-600F-45CE-9768-CF7BD7C0C9FF}">
      <dgm:prSet/>
      <dgm:spPr/>
      <dgm:t>
        <a:bodyPr/>
        <a:lstStyle/>
        <a:p>
          <a:endParaRPr lang="en-US"/>
        </a:p>
      </dgm:t>
    </dgm:pt>
    <dgm:pt modelId="{64948C09-BBC5-4CE8-9CDF-33ACF51B610F}">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Textile Shift</a:t>
          </a:r>
        </a:p>
      </dgm:t>
    </dgm:pt>
    <dgm:pt modelId="{0A3ACBC3-AEC1-4EB7-B6C3-28457CA05944}" type="parTrans" cxnId="{BBA98448-C72C-4CD1-9A86-0382C24A1E5E}">
      <dgm:prSet/>
      <dgm:spPr/>
      <dgm:t>
        <a:bodyPr/>
        <a:lstStyle/>
        <a:p>
          <a:endParaRPr lang="en-US"/>
        </a:p>
      </dgm:t>
    </dgm:pt>
    <dgm:pt modelId="{9E0555BF-53CE-4F53-A0F9-40BD862630F3}" type="sibTrans" cxnId="{BBA98448-C72C-4CD1-9A86-0382C24A1E5E}">
      <dgm:prSet/>
      <dgm:spPr/>
      <dgm:t>
        <a:bodyPr/>
        <a:lstStyle/>
        <a:p>
          <a:endParaRPr lang="en-US"/>
        </a:p>
      </dgm:t>
    </dgm:pt>
    <dgm:pt modelId="{928A815D-8D83-4571-9210-42E0F5B08966}">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Startups</a:t>
          </a:r>
        </a:p>
      </dgm:t>
    </dgm:pt>
    <dgm:pt modelId="{4F781571-87A2-4773-AEF9-7755DF7FA055}" type="parTrans" cxnId="{B147F2D2-36E4-4A4A-8E48-4C4D3F2F9EFE}">
      <dgm:prSet/>
      <dgm:spPr/>
      <dgm:t>
        <a:bodyPr/>
        <a:lstStyle/>
        <a:p>
          <a:endParaRPr lang="en-US"/>
        </a:p>
      </dgm:t>
    </dgm:pt>
    <dgm:pt modelId="{2DC8B715-C638-41EC-80A0-456246D6A6C8}" type="sibTrans" cxnId="{B147F2D2-36E4-4A4A-8E48-4C4D3F2F9EFE}">
      <dgm:prSet/>
      <dgm:spPr/>
      <dgm:t>
        <a:bodyPr/>
        <a:lstStyle/>
        <a:p>
          <a:endParaRPr lang="en-US"/>
        </a:p>
      </dgm:t>
    </dgm:pt>
    <dgm:pt modelId="{D1C91F6D-DC14-4E5A-BD47-0644ED4B0C28}">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Regulatory Cholesterol</a:t>
          </a:r>
        </a:p>
      </dgm:t>
    </dgm:pt>
    <dgm:pt modelId="{0EE0A457-BDD8-46C3-AA22-2EEB0B576311}" type="parTrans" cxnId="{A78E5D7E-1A5A-411F-9131-1BF756C8F668}">
      <dgm:prSet/>
      <dgm:spPr/>
      <dgm:t>
        <a:bodyPr/>
        <a:lstStyle/>
        <a:p>
          <a:endParaRPr lang="en-US"/>
        </a:p>
      </dgm:t>
    </dgm:pt>
    <dgm:pt modelId="{6BE2D918-B2A5-487C-B8F1-29347EA1F593}" type="sibTrans" cxnId="{A78E5D7E-1A5A-411F-9131-1BF756C8F668}">
      <dgm:prSet/>
      <dgm:spPr/>
      <dgm:t>
        <a:bodyPr/>
        <a:lstStyle/>
        <a:p>
          <a:endParaRPr lang="en-US"/>
        </a:p>
      </dgm:t>
    </dgm:pt>
    <dgm:pt modelId="{0CC75A0D-2F30-4605-A6BF-1F68C6C83B80}">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sz="2000" dirty="0">
              <a:effectLst>
                <a:outerShdw blurRad="38100" dist="38100" dir="2700000" algn="tl">
                  <a:srgbClr val="000000">
                    <a:alpha val="43137"/>
                  </a:srgbClr>
                </a:outerShdw>
              </a:effectLst>
            </a:rPr>
            <a:t>EPF-Reforms in Budget’16</a:t>
          </a:r>
        </a:p>
      </dgm:t>
    </dgm:pt>
    <dgm:pt modelId="{D1B636F0-8799-43C8-9917-156075D367FB}" type="parTrans" cxnId="{13A67E92-06F4-45E3-B94E-E4910672E2B6}">
      <dgm:prSet/>
      <dgm:spPr/>
      <dgm:t>
        <a:bodyPr/>
        <a:lstStyle/>
        <a:p>
          <a:endParaRPr lang="en-US"/>
        </a:p>
      </dgm:t>
    </dgm:pt>
    <dgm:pt modelId="{DBC7476E-1317-4F21-87AD-A8E7F2268D8F}" type="sibTrans" cxnId="{13A67E92-06F4-45E3-B94E-E4910672E2B6}">
      <dgm:prSet/>
      <dgm:spPr/>
      <dgm:t>
        <a:bodyPr/>
        <a:lstStyle/>
        <a:p>
          <a:endParaRPr lang="en-US"/>
        </a:p>
      </dgm:t>
    </dgm:pt>
    <dgm:pt modelId="{335B3EC0-9E7E-4D11-BCD3-9BB77C0CE0E4}" type="pres">
      <dgm:prSet presAssocID="{0F29095A-BB53-479D-BC58-73CCAE3975CC}" presName="Name0" presStyleCnt="0">
        <dgm:presLayoutVars>
          <dgm:dir/>
          <dgm:resizeHandles val="exact"/>
        </dgm:presLayoutVars>
      </dgm:prSet>
      <dgm:spPr/>
    </dgm:pt>
    <dgm:pt modelId="{19CE1381-7702-4F45-95BD-4AA080F0AC57}" type="pres">
      <dgm:prSet presAssocID="{B0EEE393-BCFD-47D6-9DD9-6E91ECD9E70D}" presName="composite" presStyleCnt="0"/>
      <dgm:spPr/>
    </dgm:pt>
    <dgm:pt modelId="{047CA748-331B-4700-A740-DBC62F47A124}" type="pres">
      <dgm:prSet presAssocID="{B0EEE393-BCFD-47D6-9DD9-6E91ECD9E70D}" presName="rect1" presStyleLbl="bgShp" presStyleIdx="0" presStyleCnt="6"/>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FA849E74-0479-44F4-ABF5-598427148D98}" type="pres">
      <dgm:prSet presAssocID="{B0EEE393-BCFD-47D6-9DD9-6E91ECD9E70D}" presName="rect2" presStyleLbl="trBgShp" presStyleIdx="0" presStyleCnt="6">
        <dgm:presLayoutVars>
          <dgm:bulletEnabled val="1"/>
        </dgm:presLayoutVars>
      </dgm:prSet>
      <dgm:spPr/>
    </dgm:pt>
    <dgm:pt modelId="{0A6A4A9E-F976-4782-929D-269D2DAFF7DB}" type="pres">
      <dgm:prSet presAssocID="{972CEA5B-4CAA-44F9-8366-127B355F086E}" presName="sibTrans" presStyleCnt="0"/>
      <dgm:spPr/>
    </dgm:pt>
    <dgm:pt modelId="{54057E0E-8855-4FB6-8BAC-E7893FC7C390}" type="pres">
      <dgm:prSet presAssocID="{D1C91F6D-DC14-4E5A-BD47-0644ED4B0C28}" presName="composite" presStyleCnt="0"/>
      <dgm:spPr/>
    </dgm:pt>
    <dgm:pt modelId="{31B1A9C4-A4D5-416C-8503-ED1209DD7933}" type="pres">
      <dgm:prSet presAssocID="{D1C91F6D-DC14-4E5A-BD47-0644ED4B0C28}" presName="rect1" presStyleLbl="bgShp" presStyleIdx="1" presStyleCnt="6" custLinFactNeighborX="111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F748DC35-CFF4-4A87-9A0F-A17F5B099F44}" type="pres">
      <dgm:prSet presAssocID="{D1C91F6D-DC14-4E5A-BD47-0644ED4B0C28}" presName="rect2" presStyleLbl="trBgShp" presStyleIdx="1" presStyleCnt="6">
        <dgm:presLayoutVars>
          <dgm:bulletEnabled val="1"/>
        </dgm:presLayoutVars>
      </dgm:prSet>
      <dgm:spPr/>
    </dgm:pt>
    <dgm:pt modelId="{271ED854-B09A-4CEF-86AF-4B98F4DF9A35}" type="pres">
      <dgm:prSet presAssocID="{6BE2D918-B2A5-487C-B8F1-29347EA1F593}" presName="sibTrans" presStyleCnt="0"/>
      <dgm:spPr/>
    </dgm:pt>
    <dgm:pt modelId="{D9B116E8-D6A3-4D01-B0B2-5F0095D14AD3}" type="pres">
      <dgm:prSet presAssocID="{0CC75A0D-2F30-4605-A6BF-1F68C6C83B80}" presName="composite" presStyleCnt="0"/>
      <dgm:spPr/>
    </dgm:pt>
    <dgm:pt modelId="{C12EEDE0-6AE1-40DB-86C6-599F846FCADE}" type="pres">
      <dgm:prSet presAssocID="{0CC75A0D-2F30-4605-A6BF-1F68C6C83B80}" presName="rect1" presStyleLbl="bgShp" presStyleIdx="2" presStyleCnt="6"/>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A025DFCD-FD1C-4238-B049-2F361D6BBAB7}" type="pres">
      <dgm:prSet presAssocID="{0CC75A0D-2F30-4605-A6BF-1F68C6C83B80}" presName="rect2" presStyleLbl="trBgShp" presStyleIdx="2" presStyleCnt="6">
        <dgm:presLayoutVars>
          <dgm:bulletEnabled val="1"/>
        </dgm:presLayoutVars>
      </dgm:prSet>
      <dgm:spPr/>
    </dgm:pt>
    <dgm:pt modelId="{F70E41C2-8674-4180-9BBD-B818F5F1AA9F}" type="pres">
      <dgm:prSet presAssocID="{DBC7476E-1317-4F21-87AD-A8E7F2268D8F}" presName="sibTrans" presStyleCnt="0"/>
      <dgm:spPr/>
    </dgm:pt>
    <dgm:pt modelId="{2B89F64F-D962-44E7-9084-BC8E1B5BB94A}" type="pres">
      <dgm:prSet presAssocID="{2A02AD29-97CE-48E8-86E6-BE82D8D5836D}" presName="composite" presStyleCnt="0"/>
      <dgm:spPr/>
    </dgm:pt>
    <dgm:pt modelId="{AE9F4217-E406-4DAE-800C-1396EDFEA002}" type="pres">
      <dgm:prSet presAssocID="{2A02AD29-97CE-48E8-86E6-BE82D8D5836D}" presName="rect1" presStyleLbl="bgShp" presStyleIdx="3" presStyleCnt="6"/>
      <dgm:spPr>
        <a:blipFill rotWithShape="1">
          <a:blip xmlns:r="http://schemas.openxmlformats.org/officeDocument/2006/relationships" r:embed="rId4"/>
          <a:stretch>
            <a:fillRect/>
          </a:stretch>
        </a:blipFill>
      </dgm:spPr>
    </dgm:pt>
    <dgm:pt modelId="{571E3E1B-524F-4EEF-B8D3-FFDE42DF03E7}" type="pres">
      <dgm:prSet presAssocID="{2A02AD29-97CE-48E8-86E6-BE82D8D5836D}" presName="rect2" presStyleLbl="trBgShp" presStyleIdx="3" presStyleCnt="6">
        <dgm:presLayoutVars>
          <dgm:bulletEnabled val="1"/>
        </dgm:presLayoutVars>
      </dgm:prSet>
      <dgm:spPr/>
    </dgm:pt>
    <dgm:pt modelId="{02045AE1-FAE8-4866-BCE7-E973C7671ADE}" type="pres">
      <dgm:prSet presAssocID="{243B598E-E3B3-47C7-BDF8-DE218381832B}" presName="sibTrans" presStyleCnt="0"/>
      <dgm:spPr/>
    </dgm:pt>
    <dgm:pt modelId="{31884101-43F5-4B2E-AA9A-51DEB9EBB91A}" type="pres">
      <dgm:prSet presAssocID="{64948C09-BBC5-4CE8-9CDF-33ACF51B610F}" presName="composite" presStyleCnt="0"/>
      <dgm:spPr/>
    </dgm:pt>
    <dgm:pt modelId="{D14AD010-8B56-4EE8-8B3A-1C70D7CAFB25}" type="pres">
      <dgm:prSet presAssocID="{64948C09-BBC5-4CE8-9CDF-33ACF51B610F}" presName="rect1" presStyleLbl="bgShp" presStyleIdx="4"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26D69931-6D51-40FA-913F-EC951352B5BF}" type="pres">
      <dgm:prSet presAssocID="{64948C09-BBC5-4CE8-9CDF-33ACF51B610F}" presName="rect2" presStyleLbl="trBgShp" presStyleIdx="4" presStyleCnt="6">
        <dgm:presLayoutVars>
          <dgm:bulletEnabled val="1"/>
        </dgm:presLayoutVars>
      </dgm:prSet>
      <dgm:spPr/>
    </dgm:pt>
    <dgm:pt modelId="{54BF77AD-6E4B-4336-9B3E-5E0965566547}" type="pres">
      <dgm:prSet presAssocID="{9E0555BF-53CE-4F53-A0F9-40BD862630F3}" presName="sibTrans" presStyleCnt="0"/>
      <dgm:spPr/>
    </dgm:pt>
    <dgm:pt modelId="{2B0BC738-C9EE-4E16-A4F3-837187E003EA}" type="pres">
      <dgm:prSet presAssocID="{928A815D-8D83-4571-9210-42E0F5B08966}" presName="composite" presStyleCnt="0"/>
      <dgm:spPr/>
    </dgm:pt>
    <dgm:pt modelId="{7F2B6864-92BB-4841-BA13-2149D243ADA9}" type="pres">
      <dgm:prSet presAssocID="{928A815D-8D83-4571-9210-42E0F5B08966}" presName="rect1" presStyleLbl="bgShp" presStyleIdx="5" presStyleCnt="6" custLinFactNeighborX="-1115"/>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EEA3CEBE-39D0-42FA-A88B-B8554E6A8D6A}" type="pres">
      <dgm:prSet presAssocID="{928A815D-8D83-4571-9210-42E0F5B08966}" presName="rect2" presStyleLbl="trBgShp" presStyleIdx="5" presStyleCnt="6">
        <dgm:presLayoutVars>
          <dgm:bulletEnabled val="1"/>
        </dgm:presLayoutVars>
      </dgm:prSet>
      <dgm:spPr/>
    </dgm:pt>
  </dgm:ptLst>
  <dgm:cxnLst>
    <dgm:cxn modelId="{95F4AD9E-D4E3-429C-8A5B-2A30EEFC609F}" type="presOf" srcId="{D1C91F6D-DC14-4E5A-BD47-0644ED4B0C28}" destId="{F748DC35-CFF4-4A87-9A0F-A17F5B099F44}" srcOrd="0" destOrd="0" presId="urn:microsoft.com/office/officeart/2008/layout/BendingPictureSemiTransparentText"/>
    <dgm:cxn modelId="{BBA98448-C72C-4CD1-9A86-0382C24A1E5E}" srcId="{0F29095A-BB53-479D-BC58-73CCAE3975CC}" destId="{64948C09-BBC5-4CE8-9CDF-33ACF51B610F}" srcOrd="4" destOrd="0" parTransId="{0A3ACBC3-AEC1-4EB7-B6C3-28457CA05944}" sibTransId="{9E0555BF-53CE-4F53-A0F9-40BD862630F3}"/>
    <dgm:cxn modelId="{8F19ABD3-176A-4D8F-8B42-B67ED17224E2}" srcId="{0F29095A-BB53-479D-BC58-73CCAE3975CC}" destId="{B0EEE393-BCFD-47D6-9DD9-6E91ECD9E70D}" srcOrd="0" destOrd="0" parTransId="{1B570D09-3B18-4FE2-B74C-4539BA2AC344}" sibTransId="{972CEA5B-4CAA-44F9-8366-127B355F086E}"/>
    <dgm:cxn modelId="{B2B3D46B-789A-4C50-9617-824AB22525C6}" type="presOf" srcId="{2A02AD29-97CE-48E8-86E6-BE82D8D5836D}" destId="{571E3E1B-524F-4EEF-B8D3-FFDE42DF03E7}" srcOrd="0" destOrd="0" presId="urn:microsoft.com/office/officeart/2008/layout/BendingPictureSemiTransparentText"/>
    <dgm:cxn modelId="{83F776C5-22B3-4A38-8537-4BE9DED05B9E}" type="presOf" srcId="{928A815D-8D83-4571-9210-42E0F5B08966}" destId="{EEA3CEBE-39D0-42FA-A88B-B8554E6A8D6A}" srcOrd="0" destOrd="0" presId="urn:microsoft.com/office/officeart/2008/layout/BendingPictureSemiTransparentText"/>
    <dgm:cxn modelId="{9042D7FF-1E91-4B44-8208-EA2B87BB0AA0}" type="presOf" srcId="{B0EEE393-BCFD-47D6-9DD9-6E91ECD9E70D}" destId="{FA849E74-0479-44F4-ABF5-598427148D98}" srcOrd="0" destOrd="0" presId="urn:microsoft.com/office/officeart/2008/layout/BendingPictureSemiTransparentText"/>
    <dgm:cxn modelId="{58C76F8E-600F-45CE-9768-CF7BD7C0C9FF}" srcId="{0F29095A-BB53-479D-BC58-73CCAE3975CC}" destId="{2A02AD29-97CE-48E8-86E6-BE82D8D5836D}" srcOrd="3" destOrd="0" parTransId="{4DB0725D-B7E7-4A8F-98EA-16CD3EDEFD81}" sibTransId="{243B598E-E3B3-47C7-BDF8-DE218381832B}"/>
    <dgm:cxn modelId="{7BEFE073-B82C-48B9-B014-40FA8DE743E3}" type="presOf" srcId="{0F29095A-BB53-479D-BC58-73CCAE3975CC}" destId="{335B3EC0-9E7E-4D11-BCD3-9BB77C0CE0E4}" srcOrd="0" destOrd="0" presId="urn:microsoft.com/office/officeart/2008/layout/BendingPictureSemiTransparentText"/>
    <dgm:cxn modelId="{A78E5D7E-1A5A-411F-9131-1BF756C8F668}" srcId="{0F29095A-BB53-479D-BC58-73CCAE3975CC}" destId="{D1C91F6D-DC14-4E5A-BD47-0644ED4B0C28}" srcOrd="1" destOrd="0" parTransId="{0EE0A457-BDD8-46C3-AA22-2EEB0B576311}" sibTransId="{6BE2D918-B2A5-487C-B8F1-29347EA1F593}"/>
    <dgm:cxn modelId="{AE5B366F-5863-46E7-A17E-A761D3BF86F2}" type="presOf" srcId="{0CC75A0D-2F30-4605-A6BF-1F68C6C83B80}" destId="{A025DFCD-FD1C-4238-B049-2F361D6BBAB7}" srcOrd="0" destOrd="0" presId="urn:microsoft.com/office/officeart/2008/layout/BendingPictureSemiTransparentText"/>
    <dgm:cxn modelId="{13A67E92-06F4-45E3-B94E-E4910672E2B6}" srcId="{0F29095A-BB53-479D-BC58-73CCAE3975CC}" destId="{0CC75A0D-2F30-4605-A6BF-1F68C6C83B80}" srcOrd="2" destOrd="0" parTransId="{D1B636F0-8799-43C8-9917-156075D367FB}" sibTransId="{DBC7476E-1317-4F21-87AD-A8E7F2268D8F}"/>
    <dgm:cxn modelId="{02F0A236-54D8-47C1-8B63-43C0FF86D715}" type="presOf" srcId="{64948C09-BBC5-4CE8-9CDF-33ACF51B610F}" destId="{26D69931-6D51-40FA-913F-EC951352B5BF}" srcOrd="0" destOrd="0" presId="urn:microsoft.com/office/officeart/2008/layout/BendingPictureSemiTransparentText"/>
    <dgm:cxn modelId="{B147F2D2-36E4-4A4A-8E48-4C4D3F2F9EFE}" srcId="{0F29095A-BB53-479D-BC58-73CCAE3975CC}" destId="{928A815D-8D83-4571-9210-42E0F5B08966}" srcOrd="5" destOrd="0" parTransId="{4F781571-87A2-4773-AEF9-7755DF7FA055}" sibTransId="{2DC8B715-C638-41EC-80A0-456246D6A6C8}"/>
    <dgm:cxn modelId="{90872F1B-1D2A-445E-8BA6-804126DBA695}" type="presParOf" srcId="{335B3EC0-9E7E-4D11-BCD3-9BB77C0CE0E4}" destId="{19CE1381-7702-4F45-95BD-4AA080F0AC57}" srcOrd="0" destOrd="0" presId="urn:microsoft.com/office/officeart/2008/layout/BendingPictureSemiTransparentText"/>
    <dgm:cxn modelId="{016DA78C-B654-4E6A-B4DB-CF36E4D71E57}" type="presParOf" srcId="{19CE1381-7702-4F45-95BD-4AA080F0AC57}" destId="{047CA748-331B-4700-A740-DBC62F47A124}" srcOrd="0" destOrd="0" presId="urn:microsoft.com/office/officeart/2008/layout/BendingPictureSemiTransparentText"/>
    <dgm:cxn modelId="{30FFFFCA-B694-4805-A889-81119C012FA9}" type="presParOf" srcId="{19CE1381-7702-4F45-95BD-4AA080F0AC57}" destId="{FA849E74-0479-44F4-ABF5-598427148D98}" srcOrd="1" destOrd="0" presId="urn:microsoft.com/office/officeart/2008/layout/BendingPictureSemiTransparentText"/>
    <dgm:cxn modelId="{752F561C-E123-4C4B-9055-39E5CBA93C20}" type="presParOf" srcId="{335B3EC0-9E7E-4D11-BCD3-9BB77C0CE0E4}" destId="{0A6A4A9E-F976-4782-929D-269D2DAFF7DB}" srcOrd="1" destOrd="0" presId="urn:microsoft.com/office/officeart/2008/layout/BendingPictureSemiTransparentText"/>
    <dgm:cxn modelId="{FB7D62EA-2FA2-430D-93B2-DB0C3882B451}" type="presParOf" srcId="{335B3EC0-9E7E-4D11-BCD3-9BB77C0CE0E4}" destId="{54057E0E-8855-4FB6-8BAC-E7893FC7C390}" srcOrd="2" destOrd="0" presId="urn:microsoft.com/office/officeart/2008/layout/BendingPictureSemiTransparentText"/>
    <dgm:cxn modelId="{0251514F-5F0A-4766-B195-38943B9DB3EA}" type="presParOf" srcId="{54057E0E-8855-4FB6-8BAC-E7893FC7C390}" destId="{31B1A9C4-A4D5-416C-8503-ED1209DD7933}" srcOrd="0" destOrd="0" presId="urn:microsoft.com/office/officeart/2008/layout/BendingPictureSemiTransparentText"/>
    <dgm:cxn modelId="{6C201C79-D68E-4734-9640-F5776DCEF73B}" type="presParOf" srcId="{54057E0E-8855-4FB6-8BAC-E7893FC7C390}" destId="{F748DC35-CFF4-4A87-9A0F-A17F5B099F44}" srcOrd="1" destOrd="0" presId="urn:microsoft.com/office/officeart/2008/layout/BendingPictureSemiTransparentText"/>
    <dgm:cxn modelId="{302387DA-7EC6-49E5-8774-AC8DA2953B08}" type="presParOf" srcId="{335B3EC0-9E7E-4D11-BCD3-9BB77C0CE0E4}" destId="{271ED854-B09A-4CEF-86AF-4B98F4DF9A35}" srcOrd="3" destOrd="0" presId="urn:microsoft.com/office/officeart/2008/layout/BendingPictureSemiTransparentText"/>
    <dgm:cxn modelId="{A075108A-A9A7-483C-B939-9BE68374AA77}" type="presParOf" srcId="{335B3EC0-9E7E-4D11-BCD3-9BB77C0CE0E4}" destId="{D9B116E8-D6A3-4D01-B0B2-5F0095D14AD3}" srcOrd="4" destOrd="0" presId="urn:microsoft.com/office/officeart/2008/layout/BendingPictureSemiTransparentText"/>
    <dgm:cxn modelId="{A9E92AF1-55F0-4707-B6D3-B2FF10792F13}" type="presParOf" srcId="{D9B116E8-D6A3-4D01-B0B2-5F0095D14AD3}" destId="{C12EEDE0-6AE1-40DB-86C6-599F846FCADE}" srcOrd="0" destOrd="0" presId="urn:microsoft.com/office/officeart/2008/layout/BendingPictureSemiTransparentText"/>
    <dgm:cxn modelId="{4669156D-DFE0-4ED6-8E55-A34A4FD52156}" type="presParOf" srcId="{D9B116E8-D6A3-4D01-B0B2-5F0095D14AD3}" destId="{A025DFCD-FD1C-4238-B049-2F361D6BBAB7}" srcOrd="1" destOrd="0" presId="urn:microsoft.com/office/officeart/2008/layout/BendingPictureSemiTransparentText"/>
    <dgm:cxn modelId="{C2B42F0E-162A-4A82-9661-B3BE9F61481A}" type="presParOf" srcId="{335B3EC0-9E7E-4D11-BCD3-9BB77C0CE0E4}" destId="{F70E41C2-8674-4180-9BBD-B818F5F1AA9F}" srcOrd="5" destOrd="0" presId="urn:microsoft.com/office/officeart/2008/layout/BendingPictureSemiTransparentText"/>
    <dgm:cxn modelId="{243DF5D3-951D-4E26-A081-FFFE46FD8BD7}" type="presParOf" srcId="{335B3EC0-9E7E-4D11-BCD3-9BB77C0CE0E4}" destId="{2B89F64F-D962-44E7-9084-BC8E1B5BB94A}" srcOrd="6" destOrd="0" presId="urn:microsoft.com/office/officeart/2008/layout/BendingPictureSemiTransparentText"/>
    <dgm:cxn modelId="{EFB138DF-6B67-4411-8EEC-0DAF3323D456}" type="presParOf" srcId="{2B89F64F-D962-44E7-9084-BC8E1B5BB94A}" destId="{AE9F4217-E406-4DAE-800C-1396EDFEA002}" srcOrd="0" destOrd="0" presId="urn:microsoft.com/office/officeart/2008/layout/BendingPictureSemiTransparentText"/>
    <dgm:cxn modelId="{4D9AFC1B-EEF7-460E-B308-65B09BCA7E85}" type="presParOf" srcId="{2B89F64F-D962-44E7-9084-BC8E1B5BB94A}" destId="{571E3E1B-524F-4EEF-B8D3-FFDE42DF03E7}" srcOrd="1" destOrd="0" presId="urn:microsoft.com/office/officeart/2008/layout/BendingPictureSemiTransparentText"/>
    <dgm:cxn modelId="{638A875D-4231-421D-8CF6-9657BD836688}" type="presParOf" srcId="{335B3EC0-9E7E-4D11-BCD3-9BB77C0CE0E4}" destId="{02045AE1-FAE8-4866-BCE7-E973C7671ADE}" srcOrd="7" destOrd="0" presId="urn:microsoft.com/office/officeart/2008/layout/BendingPictureSemiTransparentText"/>
    <dgm:cxn modelId="{EF1049C4-F333-442B-839C-6B7E1C2A3B73}" type="presParOf" srcId="{335B3EC0-9E7E-4D11-BCD3-9BB77C0CE0E4}" destId="{31884101-43F5-4B2E-AA9A-51DEB9EBB91A}" srcOrd="8" destOrd="0" presId="urn:microsoft.com/office/officeart/2008/layout/BendingPictureSemiTransparentText"/>
    <dgm:cxn modelId="{F33C9C7A-61D4-4388-AE26-B1ADA304D83C}" type="presParOf" srcId="{31884101-43F5-4B2E-AA9A-51DEB9EBB91A}" destId="{D14AD010-8B56-4EE8-8B3A-1C70D7CAFB25}" srcOrd="0" destOrd="0" presId="urn:microsoft.com/office/officeart/2008/layout/BendingPictureSemiTransparentText"/>
    <dgm:cxn modelId="{4C01AF01-8ED8-4E1E-AEF6-A68451D686BC}" type="presParOf" srcId="{31884101-43F5-4B2E-AA9A-51DEB9EBB91A}" destId="{26D69931-6D51-40FA-913F-EC951352B5BF}" srcOrd="1" destOrd="0" presId="urn:microsoft.com/office/officeart/2008/layout/BendingPictureSemiTransparentText"/>
    <dgm:cxn modelId="{3988BA1A-640F-4A6E-96AE-EF4E60F3E0A4}" type="presParOf" srcId="{335B3EC0-9E7E-4D11-BCD3-9BB77C0CE0E4}" destId="{54BF77AD-6E4B-4336-9B3E-5E0965566547}" srcOrd="9" destOrd="0" presId="urn:microsoft.com/office/officeart/2008/layout/BendingPictureSemiTransparentText"/>
    <dgm:cxn modelId="{B55C2A7F-C0F6-4E78-BD9D-980DFF1BE4E2}" type="presParOf" srcId="{335B3EC0-9E7E-4D11-BCD3-9BB77C0CE0E4}" destId="{2B0BC738-C9EE-4E16-A4F3-837187E003EA}" srcOrd="10" destOrd="0" presId="urn:microsoft.com/office/officeart/2008/layout/BendingPictureSemiTransparentText"/>
    <dgm:cxn modelId="{72B79E4D-2E4C-4953-A0EA-B3DD851C3CEA}" type="presParOf" srcId="{2B0BC738-C9EE-4E16-A4F3-837187E003EA}" destId="{7F2B6864-92BB-4841-BA13-2149D243ADA9}" srcOrd="0" destOrd="0" presId="urn:microsoft.com/office/officeart/2008/layout/BendingPictureSemiTransparentText"/>
    <dgm:cxn modelId="{7B049D36-65C6-443C-96F9-136AA70BB7FD}" type="presParOf" srcId="{2B0BC738-C9EE-4E16-A4F3-837187E003EA}" destId="{EEA3CEBE-39D0-42FA-A88B-B8554E6A8D6A}"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27090C-F492-4AE6-A80C-A6C2C13C47D7}" type="doc">
      <dgm:prSet loTypeId="urn:microsoft.com/office/officeart/2005/8/layout/radial1" loCatId="relationship" qsTypeId="urn:microsoft.com/office/officeart/2005/8/quickstyle/simple1" qsCatId="simple" csTypeId="urn:microsoft.com/office/officeart/2005/8/colors/accent2_2" csCatId="accent2" phldr="1"/>
      <dgm:spPr/>
      <dgm:t>
        <a:bodyPr/>
        <a:lstStyle/>
        <a:p>
          <a:endParaRPr lang="en-US"/>
        </a:p>
      </dgm:t>
    </dgm:pt>
    <dgm:pt modelId="{37B12E94-7EF4-4D70-803C-665FBC16A847}">
      <dgm:prSet phldrT="[Text]"/>
      <dgm:spPr/>
      <dgm:t>
        <a:bodyPr/>
        <a:lstStyle/>
        <a:p>
          <a:r>
            <a:rPr lang="en-US" dirty="0">
              <a:latin typeface="Franklin Gothic Medium Cond" panose="020B0606030402020204" pitchFamily="34" charset="0"/>
            </a:rPr>
            <a:t>Indian Economy must create “Good” jobs</a:t>
          </a:r>
        </a:p>
      </dgm:t>
    </dgm:pt>
    <dgm:pt modelId="{AE4FB873-F05D-4926-A53B-53578BBCB167}" type="parTrans" cxnId="{AA62D054-6FAC-426C-B44A-F46C00775235}">
      <dgm:prSet/>
      <dgm:spPr/>
      <dgm:t>
        <a:bodyPr/>
        <a:lstStyle/>
        <a:p>
          <a:endParaRPr lang="en-US"/>
        </a:p>
      </dgm:t>
    </dgm:pt>
    <dgm:pt modelId="{4A4B9176-9F27-49B5-AD6D-58D23CDC7141}" type="sibTrans" cxnId="{AA62D054-6FAC-426C-B44A-F46C00775235}">
      <dgm:prSet/>
      <dgm:spPr/>
      <dgm:t>
        <a:bodyPr/>
        <a:lstStyle/>
        <a:p>
          <a:endParaRPr lang="en-US"/>
        </a:p>
      </dgm:t>
    </dgm:pt>
    <dgm:pt modelId="{8A3692E5-DF83-49EB-8A7D-CCCFBC6EB2BB}">
      <dgm:prSet phldrT="[Text]"/>
      <dgm:spPr/>
      <dgm:t>
        <a:bodyPr/>
        <a:lstStyle/>
        <a:p>
          <a:r>
            <a:rPr lang="en-US" dirty="0">
              <a:latin typeface="Franklin Gothic Medium Cond" panose="020B0606030402020204" pitchFamily="34" charset="0"/>
            </a:rPr>
            <a:t>Safe</a:t>
          </a:r>
        </a:p>
      </dgm:t>
    </dgm:pt>
    <dgm:pt modelId="{F179928D-1099-4754-BE97-7085BF5EDC0B}" type="parTrans" cxnId="{A691A309-4B1A-4B5A-A171-260271C63EBD}">
      <dgm:prSet/>
      <dgm:spPr/>
      <dgm:t>
        <a:bodyPr/>
        <a:lstStyle/>
        <a:p>
          <a:endParaRPr lang="en-US"/>
        </a:p>
      </dgm:t>
    </dgm:pt>
    <dgm:pt modelId="{172A83BA-4C58-4D56-84E4-8178747EB9DF}" type="sibTrans" cxnId="{A691A309-4B1A-4B5A-A171-260271C63EBD}">
      <dgm:prSet/>
      <dgm:spPr/>
      <dgm:t>
        <a:bodyPr/>
        <a:lstStyle/>
        <a:p>
          <a:endParaRPr lang="en-US"/>
        </a:p>
      </dgm:t>
    </dgm:pt>
    <dgm:pt modelId="{4164951C-C38E-4F65-9EE1-08E1B9E01FE7}">
      <dgm:prSet phldrT="[Text]"/>
      <dgm:spPr/>
      <dgm:t>
        <a:bodyPr/>
        <a:lstStyle/>
        <a:p>
          <a:r>
            <a:rPr lang="en-US" dirty="0">
              <a:latin typeface="Franklin Gothic Medium Cond" panose="020B0606030402020204" pitchFamily="34" charset="0"/>
            </a:rPr>
            <a:t>Pay well</a:t>
          </a:r>
        </a:p>
      </dgm:t>
    </dgm:pt>
    <dgm:pt modelId="{7834ED57-2854-4855-ACFB-369F1ADDB533}" type="parTrans" cxnId="{A738CBA7-4367-40CE-87E6-31895A480E90}">
      <dgm:prSet/>
      <dgm:spPr/>
      <dgm:t>
        <a:bodyPr/>
        <a:lstStyle/>
        <a:p>
          <a:endParaRPr lang="en-US"/>
        </a:p>
      </dgm:t>
    </dgm:pt>
    <dgm:pt modelId="{DB97A6B0-FDBD-4D6C-9848-BCA649B9AF37}" type="sibTrans" cxnId="{A738CBA7-4367-40CE-87E6-31895A480E90}">
      <dgm:prSet/>
      <dgm:spPr/>
      <dgm:t>
        <a:bodyPr/>
        <a:lstStyle/>
        <a:p>
          <a:endParaRPr lang="en-US"/>
        </a:p>
      </dgm:t>
    </dgm:pt>
    <dgm:pt modelId="{C1C3AC7D-8920-47AB-9D27-5E50002B3D18}">
      <dgm:prSet phldrT="[Text]"/>
      <dgm:spPr/>
      <dgm:t>
        <a:bodyPr/>
        <a:lstStyle/>
        <a:p>
          <a:r>
            <a:rPr lang="en-US" dirty="0">
              <a:latin typeface="Franklin Gothic Medium Cond" panose="020B0606030402020204" pitchFamily="34" charset="0"/>
            </a:rPr>
            <a:t>Encourage Productivity</a:t>
          </a:r>
        </a:p>
      </dgm:t>
    </dgm:pt>
    <dgm:pt modelId="{64FB60AA-FFFA-41E4-A47E-DAB1D0372F1A}" type="parTrans" cxnId="{E825BF1B-1381-482A-91F9-E031C1D3BFB6}">
      <dgm:prSet/>
      <dgm:spPr/>
      <dgm:t>
        <a:bodyPr/>
        <a:lstStyle/>
        <a:p>
          <a:endParaRPr lang="en-US"/>
        </a:p>
      </dgm:t>
    </dgm:pt>
    <dgm:pt modelId="{FA07540E-789D-448B-8ABC-37FFE05172EE}" type="sibTrans" cxnId="{E825BF1B-1381-482A-91F9-E031C1D3BFB6}">
      <dgm:prSet/>
      <dgm:spPr/>
      <dgm:t>
        <a:bodyPr/>
        <a:lstStyle/>
        <a:p>
          <a:endParaRPr lang="en-US"/>
        </a:p>
      </dgm:t>
    </dgm:pt>
    <dgm:pt modelId="{A6DE9E46-91A4-423E-AA5B-CEAE7E679715}" type="pres">
      <dgm:prSet presAssocID="{6927090C-F492-4AE6-A80C-A6C2C13C47D7}" presName="cycle" presStyleCnt="0">
        <dgm:presLayoutVars>
          <dgm:chMax val="1"/>
          <dgm:dir/>
          <dgm:animLvl val="ctr"/>
          <dgm:resizeHandles val="exact"/>
        </dgm:presLayoutVars>
      </dgm:prSet>
      <dgm:spPr/>
    </dgm:pt>
    <dgm:pt modelId="{76AB6C4E-2F54-4871-8603-CC74868BAB32}" type="pres">
      <dgm:prSet presAssocID="{37B12E94-7EF4-4D70-803C-665FBC16A847}" presName="centerShape" presStyleLbl="node0" presStyleIdx="0" presStyleCnt="1"/>
      <dgm:spPr/>
    </dgm:pt>
    <dgm:pt modelId="{34E45905-7E5F-4FA8-9B90-EBB6533DB607}" type="pres">
      <dgm:prSet presAssocID="{F179928D-1099-4754-BE97-7085BF5EDC0B}" presName="Name9" presStyleLbl="parChTrans1D2" presStyleIdx="0" presStyleCnt="3"/>
      <dgm:spPr/>
    </dgm:pt>
    <dgm:pt modelId="{B14CD84C-F07C-4D3B-9364-A475AEF53EA7}" type="pres">
      <dgm:prSet presAssocID="{F179928D-1099-4754-BE97-7085BF5EDC0B}" presName="connTx" presStyleLbl="parChTrans1D2" presStyleIdx="0" presStyleCnt="3"/>
      <dgm:spPr/>
    </dgm:pt>
    <dgm:pt modelId="{73A8893C-B1D7-4071-AB9D-EC6279975A1C}" type="pres">
      <dgm:prSet presAssocID="{8A3692E5-DF83-49EB-8A7D-CCCFBC6EB2BB}" presName="node" presStyleLbl="node1" presStyleIdx="0" presStyleCnt="3">
        <dgm:presLayoutVars>
          <dgm:bulletEnabled val="1"/>
        </dgm:presLayoutVars>
      </dgm:prSet>
      <dgm:spPr/>
    </dgm:pt>
    <dgm:pt modelId="{3A12693B-83F2-4741-A4D4-DD198C312A55}" type="pres">
      <dgm:prSet presAssocID="{7834ED57-2854-4855-ACFB-369F1ADDB533}" presName="Name9" presStyleLbl="parChTrans1D2" presStyleIdx="1" presStyleCnt="3"/>
      <dgm:spPr/>
    </dgm:pt>
    <dgm:pt modelId="{B1A7E979-D978-49A3-A2FE-4E0AA3A0E132}" type="pres">
      <dgm:prSet presAssocID="{7834ED57-2854-4855-ACFB-369F1ADDB533}" presName="connTx" presStyleLbl="parChTrans1D2" presStyleIdx="1" presStyleCnt="3"/>
      <dgm:spPr/>
    </dgm:pt>
    <dgm:pt modelId="{AA477AD3-769A-41A7-A7A9-054041BEF266}" type="pres">
      <dgm:prSet presAssocID="{4164951C-C38E-4F65-9EE1-08E1B9E01FE7}" presName="node" presStyleLbl="node1" presStyleIdx="1" presStyleCnt="3">
        <dgm:presLayoutVars>
          <dgm:bulletEnabled val="1"/>
        </dgm:presLayoutVars>
      </dgm:prSet>
      <dgm:spPr/>
    </dgm:pt>
    <dgm:pt modelId="{01CC05E1-D453-4BCC-9924-B653EC47405E}" type="pres">
      <dgm:prSet presAssocID="{64FB60AA-FFFA-41E4-A47E-DAB1D0372F1A}" presName="Name9" presStyleLbl="parChTrans1D2" presStyleIdx="2" presStyleCnt="3"/>
      <dgm:spPr/>
    </dgm:pt>
    <dgm:pt modelId="{6498E74C-BB27-419E-846D-ECD59E55A8E0}" type="pres">
      <dgm:prSet presAssocID="{64FB60AA-FFFA-41E4-A47E-DAB1D0372F1A}" presName="connTx" presStyleLbl="parChTrans1D2" presStyleIdx="2" presStyleCnt="3"/>
      <dgm:spPr/>
    </dgm:pt>
    <dgm:pt modelId="{C2B706B7-8D4E-483C-BD50-1884CD40EFD0}" type="pres">
      <dgm:prSet presAssocID="{C1C3AC7D-8920-47AB-9D27-5E50002B3D18}" presName="node" presStyleLbl="node1" presStyleIdx="2" presStyleCnt="3">
        <dgm:presLayoutVars>
          <dgm:bulletEnabled val="1"/>
        </dgm:presLayoutVars>
      </dgm:prSet>
      <dgm:spPr/>
    </dgm:pt>
  </dgm:ptLst>
  <dgm:cxnLst>
    <dgm:cxn modelId="{E825BF1B-1381-482A-91F9-E031C1D3BFB6}" srcId="{37B12E94-7EF4-4D70-803C-665FBC16A847}" destId="{C1C3AC7D-8920-47AB-9D27-5E50002B3D18}" srcOrd="2" destOrd="0" parTransId="{64FB60AA-FFFA-41E4-A47E-DAB1D0372F1A}" sibTransId="{FA07540E-789D-448B-8ABC-37FFE05172EE}"/>
    <dgm:cxn modelId="{A691A309-4B1A-4B5A-A171-260271C63EBD}" srcId="{37B12E94-7EF4-4D70-803C-665FBC16A847}" destId="{8A3692E5-DF83-49EB-8A7D-CCCFBC6EB2BB}" srcOrd="0" destOrd="0" parTransId="{F179928D-1099-4754-BE97-7085BF5EDC0B}" sibTransId="{172A83BA-4C58-4D56-84E4-8178747EB9DF}"/>
    <dgm:cxn modelId="{E9D328D1-22E7-4984-9E17-DC17270C4E23}" type="presOf" srcId="{F179928D-1099-4754-BE97-7085BF5EDC0B}" destId="{34E45905-7E5F-4FA8-9B90-EBB6533DB607}" srcOrd="0" destOrd="0" presId="urn:microsoft.com/office/officeart/2005/8/layout/radial1"/>
    <dgm:cxn modelId="{F6764438-504D-4986-936D-E1C70A18EBD7}" type="presOf" srcId="{6927090C-F492-4AE6-A80C-A6C2C13C47D7}" destId="{A6DE9E46-91A4-423E-AA5B-CEAE7E679715}" srcOrd="0" destOrd="0" presId="urn:microsoft.com/office/officeart/2005/8/layout/radial1"/>
    <dgm:cxn modelId="{A738CBA7-4367-40CE-87E6-31895A480E90}" srcId="{37B12E94-7EF4-4D70-803C-665FBC16A847}" destId="{4164951C-C38E-4F65-9EE1-08E1B9E01FE7}" srcOrd="1" destOrd="0" parTransId="{7834ED57-2854-4855-ACFB-369F1ADDB533}" sibTransId="{DB97A6B0-FDBD-4D6C-9848-BCA649B9AF37}"/>
    <dgm:cxn modelId="{367A40BB-1A39-4712-AB70-DD04ACF9913E}" type="presOf" srcId="{64FB60AA-FFFA-41E4-A47E-DAB1D0372F1A}" destId="{6498E74C-BB27-419E-846D-ECD59E55A8E0}" srcOrd="1" destOrd="0" presId="urn:microsoft.com/office/officeart/2005/8/layout/radial1"/>
    <dgm:cxn modelId="{C510BB9B-D617-44C7-99CE-47C936EC6F00}" type="presOf" srcId="{F179928D-1099-4754-BE97-7085BF5EDC0B}" destId="{B14CD84C-F07C-4D3B-9364-A475AEF53EA7}" srcOrd="1" destOrd="0" presId="urn:microsoft.com/office/officeart/2005/8/layout/radial1"/>
    <dgm:cxn modelId="{A90AF3C5-F39D-4495-96F9-615886736C70}" type="presOf" srcId="{7834ED57-2854-4855-ACFB-369F1ADDB533}" destId="{3A12693B-83F2-4741-A4D4-DD198C312A55}" srcOrd="0" destOrd="0" presId="urn:microsoft.com/office/officeart/2005/8/layout/radial1"/>
    <dgm:cxn modelId="{AA62D054-6FAC-426C-B44A-F46C00775235}" srcId="{6927090C-F492-4AE6-A80C-A6C2C13C47D7}" destId="{37B12E94-7EF4-4D70-803C-665FBC16A847}" srcOrd="0" destOrd="0" parTransId="{AE4FB873-F05D-4926-A53B-53578BBCB167}" sibTransId="{4A4B9176-9F27-49B5-AD6D-58D23CDC7141}"/>
    <dgm:cxn modelId="{5A41FD8B-3FFB-42DA-A912-055A56C0A061}" type="presOf" srcId="{C1C3AC7D-8920-47AB-9D27-5E50002B3D18}" destId="{C2B706B7-8D4E-483C-BD50-1884CD40EFD0}" srcOrd="0" destOrd="0" presId="urn:microsoft.com/office/officeart/2005/8/layout/radial1"/>
    <dgm:cxn modelId="{25C35596-5A92-4C8C-949B-96F3200347EF}" type="presOf" srcId="{8A3692E5-DF83-49EB-8A7D-CCCFBC6EB2BB}" destId="{73A8893C-B1D7-4071-AB9D-EC6279975A1C}" srcOrd="0" destOrd="0" presId="urn:microsoft.com/office/officeart/2005/8/layout/radial1"/>
    <dgm:cxn modelId="{863B170D-84E7-4FEE-A0D6-B1EB33084237}" type="presOf" srcId="{64FB60AA-FFFA-41E4-A47E-DAB1D0372F1A}" destId="{01CC05E1-D453-4BCC-9924-B653EC47405E}" srcOrd="0" destOrd="0" presId="urn:microsoft.com/office/officeart/2005/8/layout/radial1"/>
    <dgm:cxn modelId="{027ACC65-7E1E-4A50-9C4E-A60874CE9E01}" type="presOf" srcId="{37B12E94-7EF4-4D70-803C-665FBC16A847}" destId="{76AB6C4E-2F54-4871-8603-CC74868BAB32}" srcOrd="0" destOrd="0" presId="urn:microsoft.com/office/officeart/2005/8/layout/radial1"/>
    <dgm:cxn modelId="{3D6D7921-4D73-424F-8091-53E0151B32C6}" type="presOf" srcId="{7834ED57-2854-4855-ACFB-369F1ADDB533}" destId="{B1A7E979-D978-49A3-A2FE-4E0AA3A0E132}" srcOrd="1" destOrd="0" presId="urn:microsoft.com/office/officeart/2005/8/layout/radial1"/>
    <dgm:cxn modelId="{28BF8A82-3644-403F-969D-48F8D5881853}" type="presOf" srcId="{4164951C-C38E-4F65-9EE1-08E1B9E01FE7}" destId="{AA477AD3-769A-41A7-A7A9-054041BEF266}" srcOrd="0" destOrd="0" presId="urn:microsoft.com/office/officeart/2005/8/layout/radial1"/>
    <dgm:cxn modelId="{BE2132C3-C08F-4CE1-9A5B-290D8B662544}" type="presParOf" srcId="{A6DE9E46-91A4-423E-AA5B-CEAE7E679715}" destId="{76AB6C4E-2F54-4871-8603-CC74868BAB32}" srcOrd="0" destOrd="0" presId="urn:microsoft.com/office/officeart/2005/8/layout/radial1"/>
    <dgm:cxn modelId="{40F29350-31DA-4CB1-B2A5-6DBBF5570840}" type="presParOf" srcId="{A6DE9E46-91A4-423E-AA5B-CEAE7E679715}" destId="{34E45905-7E5F-4FA8-9B90-EBB6533DB607}" srcOrd="1" destOrd="0" presId="urn:microsoft.com/office/officeart/2005/8/layout/radial1"/>
    <dgm:cxn modelId="{67BE4451-E316-4835-8035-EB3B217BB9DF}" type="presParOf" srcId="{34E45905-7E5F-4FA8-9B90-EBB6533DB607}" destId="{B14CD84C-F07C-4D3B-9364-A475AEF53EA7}" srcOrd="0" destOrd="0" presId="urn:microsoft.com/office/officeart/2005/8/layout/radial1"/>
    <dgm:cxn modelId="{2988CCAC-25CF-444D-92F1-FFF80700CC3E}" type="presParOf" srcId="{A6DE9E46-91A4-423E-AA5B-CEAE7E679715}" destId="{73A8893C-B1D7-4071-AB9D-EC6279975A1C}" srcOrd="2" destOrd="0" presId="urn:microsoft.com/office/officeart/2005/8/layout/radial1"/>
    <dgm:cxn modelId="{A5D3B550-9166-4919-A2F7-40B80646BD6F}" type="presParOf" srcId="{A6DE9E46-91A4-423E-AA5B-CEAE7E679715}" destId="{3A12693B-83F2-4741-A4D4-DD198C312A55}" srcOrd="3" destOrd="0" presId="urn:microsoft.com/office/officeart/2005/8/layout/radial1"/>
    <dgm:cxn modelId="{F7BABBF0-03FF-47E1-B6FC-DE30ED49F593}" type="presParOf" srcId="{3A12693B-83F2-4741-A4D4-DD198C312A55}" destId="{B1A7E979-D978-49A3-A2FE-4E0AA3A0E132}" srcOrd="0" destOrd="0" presId="urn:microsoft.com/office/officeart/2005/8/layout/radial1"/>
    <dgm:cxn modelId="{9985ABFE-B3B5-486E-A048-63CEF78CDB32}" type="presParOf" srcId="{A6DE9E46-91A4-423E-AA5B-CEAE7E679715}" destId="{AA477AD3-769A-41A7-A7A9-054041BEF266}" srcOrd="4" destOrd="0" presId="urn:microsoft.com/office/officeart/2005/8/layout/radial1"/>
    <dgm:cxn modelId="{36EBB5AB-3C97-482A-A82C-83EC591C8B84}" type="presParOf" srcId="{A6DE9E46-91A4-423E-AA5B-CEAE7E679715}" destId="{01CC05E1-D453-4BCC-9924-B653EC47405E}" srcOrd="5" destOrd="0" presId="urn:microsoft.com/office/officeart/2005/8/layout/radial1"/>
    <dgm:cxn modelId="{0965872E-1B9F-4DC5-B1F6-A2D921B1643F}" type="presParOf" srcId="{01CC05E1-D453-4BCC-9924-B653EC47405E}" destId="{6498E74C-BB27-419E-846D-ECD59E55A8E0}" srcOrd="0" destOrd="0" presId="urn:microsoft.com/office/officeart/2005/8/layout/radial1"/>
    <dgm:cxn modelId="{42090DF6-F273-49FD-B4A0-528A28DFE926}" type="presParOf" srcId="{A6DE9E46-91A4-423E-AA5B-CEAE7E679715}" destId="{C2B706B7-8D4E-483C-BD50-1884CD40EFD0}"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303746" y="1271023"/>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1.Banking Finance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 Twin </a:t>
          </a:r>
          <a:r>
            <a:rPr lang="en-US" sz="1200" kern="1200" dirty="0" err="1">
              <a:latin typeface="Franklin Gothic Medium Cond" panose="020B0606030402020204" pitchFamily="34" charset="0"/>
            </a:rPr>
            <a:t>Balancesheet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V2C3-Monetary </a:t>
          </a:r>
          <a:r>
            <a:rPr lang="en-US" sz="1200" kern="1200" dirty="0" err="1">
              <a:latin typeface="Franklin Gothic Medium Cond" panose="020B0606030402020204" pitchFamily="34" charset="0"/>
            </a:rPr>
            <a:t>mgmt+FI</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V2C1- </a:t>
          </a:r>
          <a:r>
            <a:rPr lang="en-US" sz="1200" kern="1200" dirty="0" err="1">
              <a:latin typeface="Franklin Gothic Medium Cond" panose="020B0606030402020204" pitchFamily="34" charset="0"/>
            </a:rPr>
            <a:t>Chakravyuh</a:t>
          </a:r>
          <a:r>
            <a:rPr lang="en-US" sz="1200" kern="1200" dirty="0">
              <a:latin typeface="Franklin Gothic Medium Cond" panose="020B0606030402020204" pitchFamily="34" charset="0"/>
            </a:rPr>
            <a:t> challenge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B1. Financial Sector Reforms</a:t>
          </a:r>
        </a:p>
      </dsp:txBody>
      <dsp:txXfrm>
        <a:off x="1303746" y="1271023"/>
        <a:ext cx="2757278" cy="1261307"/>
      </dsp:txXfrm>
    </dsp:sp>
    <dsp:sp modelId="{DF311B42-FA3B-4DB5-88D3-35CE54F86170}">
      <dsp:nvSpPr>
        <dsp:cNvPr id="0" name=""/>
        <dsp:cNvSpPr/>
      </dsp:nvSpPr>
      <dsp:spPr>
        <a:xfrm>
          <a:off x="3325" y="1236469"/>
          <a:ext cx="1868504" cy="981426"/>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5697672" y="1332921"/>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2.Budget-Fiscal Policy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V2C2-Pub.Fin; V1C3-JAM</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V1C6-bounties; V1C7-Fiscal Cap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B2. Fiscal Discipline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B3. Tax Reforms; B4. Ease of </a:t>
          </a:r>
        </a:p>
      </dsp:txBody>
      <dsp:txXfrm>
        <a:off x="5697672" y="1332921"/>
        <a:ext cx="2757278" cy="1261307"/>
      </dsp:txXfrm>
    </dsp:sp>
    <dsp:sp modelId="{F97BFED6-0DD6-4477-860D-631B2A1B00E4}">
      <dsp:nvSpPr>
        <dsp:cNvPr id="0" name=""/>
        <dsp:cNvSpPr/>
      </dsp:nvSpPr>
      <dsp:spPr>
        <a:xfrm>
          <a:off x="4397250" y="1150732"/>
          <a:ext cx="1868504" cy="1324372"/>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512911" y="2764266"/>
          <a:ext cx="2529920" cy="1261307"/>
        </a:xfrm>
        <a:prstGeom prst="rect">
          <a:avLst/>
        </a:prstGeom>
        <a:solidFill>
          <a:srgbClr val="C0CBD4"/>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3.BoP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V2C4-External sector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V1C8-PTA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IYB:7-Commerce </a:t>
          </a:r>
        </a:p>
      </dsp:txBody>
      <dsp:txXfrm>
        <a:off x="1512911" y="2764266"/>
        <a:ext cx="2529920" cy="1261307"/>
      </dsp:txXfrm>
    </dsp:sp>
    <dsp:sp modelId="{AE292A58-4FC2-4EF5-8205-827A3067DD26}">
      <dsp:nvSpPr>
        <dsp:cNvPr id="0" name=""/>
        <dsp:cNvSpPr/>
      </dsp:nvSpPr>
      <dsp:spPr>
        <a:xfrm>
          <a:off x="98811" y="2738578"/>
          <a:ext cx="1868504" cy="1011370"/>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5780182" y="2795047"/>
          <a:ext cx="2665132" cy="1261307"/>
        </a:xfrm>
        <a:prstGeom prst="rect">
          <a:avLst/>
        </a:prstGeom>
        <a:solidFill>
          <a:schemeClr val="accent2">
            <a:alpha val="4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4.Sectors of Economy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V2C5-Price,Agri.; V2C6,7</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V1C4-Agri ; V1C9-Fertilizer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V1C2-Chakravy; V1C10-Labour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B5. Agro: 2x farmer income</a:t>
          </a:r>
        </a:p>
      </dsp:txBody>
      <dsp:txXfrm>
        <a:off x="5780182" y="2795047"/>
        <a:ext cx="2665132" cy="1261307"/>
      </dsp:txXfrm>
    </dsp:sp>
    <dsp:sp modelId="{C37DAA1F-4E63-4945-8607-DB92D29AF25B}">
      <dsp:nvSpPr>
        <dsp:cNvPr id="0" name=""/>
        <dsp:cNvSpPr/>
      </dsp:nvSpPr>
      <dsp:spPr>
        <a:xfrm>
          <a:off x="4379057" y="2738737"/>
          <a:ext cx="1806064" cy="1010734"/>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362422" y="4310110"/>
          <a:ext cx="2664607"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5.Infra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V2C8-Paris Summit, Energy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V1C11-Powering 1 India</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B6. Rural infra-employment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B7. Infrastructure</a:t>
          </a:r>
        </a:p>
      </dsp:txBody>
      <dsp:txXfrm>
        <a:off x="1362422" y="4310110"/>
        <a:ext cx="2664607" cy="1261307"/>
      </dsp:txXfrm>
    </dsp:sp>
    <dsp:sp modelId="{ADB7CDA4-9357-49E6-A6C1-F48379B8A211}">
      <dsp:nvSpPr>
        <dsp:cNvPr id="0" name=""/>
        <dsp:cNvSpPr/>
      </dsp:nvSpPr>
      <dsp:spPr>
        <a:xfrm>
          <a:off x="166517" y="4169923"/>
          <a:ext cx="1806064" cy="1324372"/>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5769103" y="4289198"/>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6.HRD</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V2C9-Social 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V1C5-mother-child</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B8. Social Sector &amp; healthcare</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B9. Education, Skills, Jobs</a:t>
          </a:r>
        </a:p>
      </dsp:txBody>
      <dsp:txXfrm>
        <a:off x="5769103" y="4289198"/>
        <a:ext cx="2665132" cy="1261307"/>
      </dsp:txXfrm>
    </dsp:sp>
    <dsp:sp modelId="{D112B479-5F85-4D5D-B3CA-53FFEE49A99A}">
      <dsp:nvSpPr>
        <dsp:cNvPr id="0" name=""/>
        <dsp:cNvSpPr/>
      </dsp:nvSpPr>
      <dsp:spPr>
        <a:xfrm>
          <a:off x="4482888" y="4219378"/>
          <a:ext cx="1462990" cy="1126551"/>
        </a:xfrm>
        <a:prstGeom prst="rect">
          <a:avLst/>
        </a:prstGeom>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A2597-B94A-47E7-8BF7-FDB43AAA98FB}">
      <dsp:nvSpPr>
        <dsp:cNvPr id="0" name=""/>
        <dsp:cNvSpPr/>
      </dsp:nvSpPr>
      <dsp:spPr>
        <a:xfrm>
          <a:off x="837372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E7378-08DE-4AFD-A9EB-06CEB3A8176F}">
      <dsp:nvSpPr>
        <dsp:cNvPr id="0" name=""/>
        <dsp:cNvSpPr/>
      </dsp:nvSpPr>
      <dsp:spPr>
        <a:xfrm>
          <a:off x="793009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505FBD-00C8-4EA1-AF6B-B8FA7FAA0B7F}">
      <dsp:nvSpPr>
        <dsp:cNvPr id="0" name=""/>
        <dsp:cNvSpPr/>
      </dsp:nvSpPr>
      <dsp:spPr>
        <a:xfrm>
          <a:off x="748646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65160-B57A-466E-9300-A63AF50AE3FA}">
      <dsp:nvSpPr>
        <dsp:cNvPr id="0" name=""/>
        <dsp:cNvSpPr/>
      </dsp:nvSpPr>
      <dsp:spPr>
        <a:xfrm>
          <a:off x="7043674"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379573-557C-4CA2-844F-A87307B9C75A}">
      <dsp:nvSpPr>
        <dsp:cNvPr id="0" name=""/>
        <dsp:cNvSpPr/>
      </dsp:nvSpPr>
      <dsp:spPr>
        <a:xfrm>
          <a:off x="6600044"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99A651-EAD5-46F8-B5D0-F2D16593AAD8}">
      <dsp:nvSpPr>
        <dsp:cNvPr id="0" name=""/>
        <dsp:cNvSpPr/>
      </dsp:nvSpPr>
      <dsp:spPr>
        <a:xfrm>
          <a:off x="5914358" y="2074920"/>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4DB4EC-82D9-40A5-BEC9-CA9910D364FF}">
      <dsp:nvSpPr>
        <dsp:cNvPr id="0" name=""/>
        <dsp:cNvSpPr/>
      </dsp:nvSpPr>
      <dsp:spPr>
        <a:xfrm>
          <a:off x="7979007" y="169591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AF798-C5BF-46EC-92C4-897BDB84C878}">
      <dsp:nvSpPr>
        <dsp:cNvPr id="0" name=""/>
        <dsp:cNvSpPr/>
      </dsp:nvSpPr>
      <dsp:spPr>
        <a:xfrm>
          <a:off x="7979007" y="2699559"/>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55CA0-C054-423D-8872-D9BBE95F4EEF}">
      <dsp:nvSpPr>
        <dsp:cNvPr id="0" name=""/>
        <dsp:cNvSpPr/>
      </dsp:nvSpPr>
      <dsp:spPr>
        <a:xfrm>
          <a:off x="8194919" y="191328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1B904-0F15-49D0-AF81-07009096AD59}">
      <dsp:nvSpPr>
        <dsp:cNvPr id="0" name=""/>
        <dsp:cNvSpPr/>
      </dsp:nvSpPr>
      <dsp:spPr>
        <a:xfrm>
          <a:off x="8209256" y="2483384"/>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3D90FD-CD8B-48EC-A2BD-851503129C13}">
      <dsp:nvSpPr>
        <dsp:cNvPr id="0" name=""/>
        <dsp:cNvSpPr/>
      </dsp:nvSpPr>
      <dsp:spPr>
        <a:xfrm>
          <a:off x="3262701" y="1091581"/>
          <a:ext cx="2450927" cy="245118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Franklin Gothic Medium Cond" panose="020B0606030402020204" pitchFamily="34" charset="0"/>
            </a:rPr>
            <a:t>Regulatory cholesterol</a:t>
          </a:r>
        </a:p>
        <a:p>
          <a:pPr marL="0" lvl="0" indent="0" algn="ctr" defTabSz="1155700">
            <a:lnSpc>
              <a:spcPct val="90000"/>
            </a:lnSpc>
            <a:spcBef>
              <a:spcPct val="0"/>
            </a:spcBef>
            <a:spcAft>
              <a:spcPct val="35000"/>
            </a:spcAft>
            <a:buNone/>
          </a:pPr>
          <a:r>
            <a:rPr lang="en-US" sz="2600" kern="1200" dirty="0">
              <a:latin typeface="Franklin Gothic Medium Cond" panose="020B0606030402020204" pitchFamily="34" charset="0"/>
            </a:rPr>
            <a:t>1.EPF</a:t>
          </a:r>
        </a:p>
        <a:p>
          <a:pPr marL="0" lvl="0" indent="0" algn="ctr" defTabSz="1155700">
            <a:lnSpc>
              <a:spcPct val="90000"/>
            </a:lnSpc>
            <a:spcBef>
              <a:spcPct val="0"/>
            </a:spcBef>
            <a:spcAft>
              <a:spcPct val="35000"/>
            </a:spcAft>
            <a:buNone/>
          </a:pPr>
          <a:r>
            <a:rPr lang="en-US" sz="2600" kern="1200" dirty="0">
              <a:latin typeface="Franklin Gothic Medium Cond" panose="020B0606030402020204" pitchFamily="34" charset="0"/>
            </a:rPr>
            <a:t>2.IDA</a:t>
          </a:r>
        </a:p>
      </dsp:txBody>
      <dsp:txXfrm>
        <a:off x="3621631" y="1450548"/>
        <a:ext cx="1733067" cy="1733247"/>
      </dsp:txXfrm>
    </dsp:sp>
    <dsp:sp modelId="{05A42F9F-95C9-4EDE-A22C-BAF6A98836A0}">
      <dsp:nvSpPr>
        <dsp:cNvPr id="0" name=""/>
        <dsp:cNvSpPr/>
      </dsp:nvSpPr>
      <dsp:spPr>
        <a:xfrm>
          <a:off x="3079683" y="882173"/>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15B9D9-EAC4-4CC0-8F9D-33E3D24AF3F5}">
      <dsp:nvSpPr>
        <dsp:cNvPr id="0" name=""/>
        <dsp:cNvSpPr/>
      </dsp:nvSpPr>
      <dsp:spPr>
        <a:xfrm>
          <a:off x="2769310"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F67027-ADD6-4F3F-A766-2BDE2009BB2F}">
      <dsp:nvSpPr>
        <dsp:cNvPr id="0" name=""/>
        <dsp:cNvSpPr/>
      </dsp:nvSpPr>
      <dsp:spPr>
        <a:xfrm>
          <a:off x="2252305"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B5548-7E98-40BA-B07E-F1514F9C9D20}">
      <dsp:nvSpPr>
        <dsp:cNvPr id="0" name=""/>
        <dsp:cNvSpPr/>
      </dsp:nvSpPr>
      <dsp:spPr>
        <a:xfrm>
          <a:off x="1735299"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B88C4-BDC6-4202-9D87-5FFFD7190884}">
      <dsp:nvSpPr>
        <dsp:cNvPr id="0" name=""/>
        <dsp:cNvSpPr/>
      </dsp:nvSpPr>
      <dsp:spPr>
        <a:xfrm>
          <a:off x="1218293"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A4630B-CFF3-49AE-B75C-41172418A8F4}">
      <dsp:nvSpPr>
        <dsp:cNvPr id="0" name=""/>
        <dsp:cNvSpPr/>
      </dsp:nvSpPr>
      <dsp:spPr>
        <a:xfrm>
          <a:off x="700444"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1703F-6016-4D69-AD8E-2509D7025BA1}">
      <dsp:nvSpPr>
        <dsp:cNvPr id="0" name=""/>
        <dsp:cNvSpPr/>
      </dsp:nvSpPr>
      <dsp:spPr>
        <a:xfrm>
          <a:off x="183438"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C2DD5-E2D1-4EBD-9146-AB19E52C0F3D}">
      <dsp:nvSpPr>
        <dsp:cNvPr id="0" name=""/>
        <dsp:cNvSpPr/>
      </dsp:nvSpPr>
      <dsp:spPr>
        <a:xfrm>
          <a:off x="181752" y="1945"/>
          <a:ext cx="2837205" cy="62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latin typeface="Franklin Gothic Medium Cond" panose="020B0606030402020204" pitchFamily="34" charset="0"/>
            </a:rPr>
            <a:t>Safe</a:t>
          </a:r>
        </a:p>
      </dsp:txBody>
      <dsp:txXfrm>
        <a:off x="181752" y="1945"/>
        <a:ext cx="2837205" cy="622648"/>
      </dsp:txXfrm>
    </dsp:sp>
    <dsp:sp modelId="{EE8B7B71-EA71-431E-9CE2-BB25DD482D18}">
      <dsp:nvSpPr>
        <dsp:cNvPr id="0" name=""/>
        <dsp:cNvSpPr/>
      </dsp:nvSpPr>
      <dsp:spPr>
        <a:xfrm>
          <a:off x="2577015" y="2074920"/>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170FA8-8A36-4868-944A-F277B1B2DF26}">
      <dsp:nvSpPr>
        <dsp:cNvPr id="0" name=""/>
        <dsp:cNvSpPr/>
      </dsp:nvSpPr>
      <dsp:spPr>
        <a:xfrm>
          <a:off x="2097962"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62C4F-A49D-4D9B-A71B-29324F2117A9}">
      <dsp:nvSpPr>
        <dsp:cNvPr id="0" name=""/>
        <dsp:cNvSpPr/>
      </dsp:nvSpPr>
      <dsp:spPr>
        <a:xfrm>
          <a:off x="1619753"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11EC30-22DA-4BE5-BC22-74CCD7EF2702}">
      <dsp:nvSpPr>
        <dsp:cNvPr id="0" name=""/>
        <dsp:cNvSpPr/>
      </dsp:nvSpPr>
      <dsp:spPr>
        <a:xfrm>
          <a:off x="114070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9A9DEB-C679-4841-AEE4-D9845C78A26C}">
      <dsp:nvSpPr>
        <dsp:cNvPr id="0" name=""/>
        <dsp:cNvSpPr/>
      </dsp:nvSpPr>
      <dsp:spPr>
        <a:xfrm>
          <a:off x="662491"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AD5279-9850-4B65-A37E-DC06FE0E2DB3}">
      <dsp:nvSpPr>
        <dsp:cNvPr id="0" name=""/>
        <dsp:cNvSpPr/>
      </dsp:nvSpPr>
      <dsp:spPr>
        <a:xfrm>
          <a:off x="183438"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8F222-1EC9-4060-BE25-229E48094390}">
      <dsp:nvSpPr>
        <dsp:cNvPr id="0" name=""/>
        <dsp:cNvSpPr/>
      </dsp:nvSpPr>
      <dsp:spPr>
        <a:xfrm>
          <a:off x="181752" y="1576482"/>
          <a:ext cx="2145615" cy="62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latin typeface="Franklin Gothic Medium Cond" panose="020B0606030402020204" pitchFamily="34" charset="0"/>
            </a:rPr>
            <a:t>Pay well</a:t>
          </a:r>
        </a:p>
      </dsp:txBody>
      <dsp:txXfrm>
        <a:off x="181752" y="1576482"/>
        <a:ext cx="2145615" cy="622648"/>
      </dsp:txXfrm>
    </dsp:sp>
    <dsp:sp modelId="{17F16A13-D230-418D-B77C-D10D364FEA20}">
      <dsp:nvSpPr>
        <dsp:cNvPr id="0" name=""/>
        <dsp:cNvSpPr/>
      </dsp:nvSpPr>
      <dsp:spPr>
        <a:xfrm>
          <a:off x="3079683" y="3247761"/>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E6DF6-FE6D-46B9-84ED-EC624499D5ED}">
      <dsp:nvSpPr>
        <dsp:cNvPr id="0" name=""/>
        <dsp:cNvSpPr/>
      </dsp:nvSpPr>
      <dsp:spPr>
        <a:xfrm>
          <a:off x="2769310"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9837E4-44F5-463F-8DFB-8808F6A11A13}">
      <dsp:nvSpPr>
        <dsp:cNvPr id="0" name=""/>
        <dsp:cNvSpPr/>
      </dsp:nvSpPr>
      <dsp:spPr>
        <a:xfrm>
          <a:off x="2252305"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124584-F379-4578-8E5A-FD7236D37F02}">
      <dsp:nvSpPr>
        <dsp:cNvPr id="0" name=""/>
        <dsp:cNvSpPr/>
      </dsp:nvSpPr>
      <dsp:spPr>
        <a:xfrm>
          <a:off x="1735299"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DD6370-AE32-4B8A-96E7-4F14EBAC9B46}">
      <dsp:nvSpPr>
        <dsp:cNvPr id="0" name=""/>
        <dsp:cNvSpPr/>
      </dsp:nvSpPr>
      <dsp:spPr>
        <a:xfrm>
          <a:off x="1218293"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DB588-96CF-4582-9313-5FDC21A9253E}">
      <dsp:nvSpPr>
        <dsp:cNvPr id="0" name=""/>
        <dsp:cNvSpPr/>
      </dsp:nvSpPr>
      <dsp:spPr>
        <a:xfrm>
          <a:off x="700444"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1A15BA-C23C-4288-AE2A-CAD2AF8E13AD}">
      <dsp:nvSpPr>
        <dsp:cNvPr id="0" name=""/>
        <dsp:cNvSpPr/>
      </dsp:nvSpPr>
      <dsp:spPr>
        <a:xfrm>
          <a:off x="183438"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55A39-4715-425F-A89E-62D44FFEAEEC}">
      <dsp:nvSpPr>
        <dsp:cNvPr id="0" name=""/>
        <dsp:cNvSpPr/>
      </dsp:nvSpPr>
      <dsp:spPr>
        <a:xfrm>
          <a:off x="181752" y="3115985"/>
          <a:ext cx="2837205" cy="62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latin typeface="Franklin Gothic Medium Cond" panose="020B0606030402020204" pitchFamily="34" charset="0"/>
            </a:rPr>
            <a:t>Encourage Productivity</a:t>
          </a:r>
        </a:p>
      </dsp:txBody>
      <dsp:txXfrm>
        <a:off x="181752" y="3115985"/>
        <a:ext cx="2837205" cy="6226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A2597-B94A-47E7-8BF7-FDB43AAA98FB}">
      <dsp:nvSpPr>
        <dsp:cNvPr id="0" name=""/>
        <dsp:cNvSpPr/>
      </dsp:nvSpPr>
      <dsp:spPr>
        <a:xfrm>
          <a:off x="837372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E7378-08DE-4AFD-A9EB-06CEB3A8176F}">
      <dsp:nvSpPr>
        <dsp:cNvPr id="0" name=""/>
        <dsp:cNvSpPr/>
      </dsp:nvSpPr>
      <dsp:spPr>
        <a:xfrm>
          <a:off x="793009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505FBD-00C8-4EA1-AF6B-B8FA7FAA0B7F}">
      <dsp:nvSpPr>
        <dsp:cNvPr id="0" name=""/>
        <dsp:cNvSpPr/>
      </dsp:nvSpPr>
      <dsp:spPr>
        <a:xfrm>
          <a:off x="748646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65160-B57A-466E-9300-A63AF50AE3FA}">
      <dsp:nvSpPr>
        <dsp:cNvPr id="0" name=""/>
        <dsp:cNvSpPr/>
      </dsp:nvSpPr>
      <dsp:spPr>
        <a:xfrm>
          <a:off x="7043674"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379573-557C-4CA2-844F-A87307B9C75A}">
      <dsp:nvSpPr>
        <dsp:cNvPr id="0" name=""/>
        <dsp:cNvSpPr/>
      </dsp:nvSpPr>
      <dsp:spPr>
        <a:xfrm>
          <a:off x="6600044"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99A651-EAD5-46F8-B5D0-F2D16593AAD8}">
      <dsp:nvSpPr>
        <dsp:cNvPr id="0" name=""/>
        <dsp:cNvSpPr/>
      </dsp:nvSpPr>
      <dsp:spPr>
        <a:xfrm>
          <a:off x="5914358" y="2074920"/>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4DB4EC-82D9-40A5-BEC9-CA9910D364FF}">
      <dsp:nvSpPr>
        <dsp:cNvPr id="0" name=""/>
        <dsp:cNvSpPr/>
      </dsp:nvSpPr>
      <dsp:spPr>
        <a:xfrm>
          <a:off x="7979007" y="169591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AF798-C5BF-46EC-92C4-897BDB84C878}">
      <dsp:nvSpPr>
        <dsp:cNvPr id="0" name=""/>
        <dsp:cNvSpPr/>
      </dsp:nvSpPr>
      <dsp:spPr>
        <a:xfrm>
          <a:off x="7979007" y="2699559"/>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55CA0-C054-423D-8872-D9BBE95F4EEF}">
      <dsp:nvSpPr>
        <dsp:cNvPr id="0" name=""/>
        <dsp:cNvSpPr/>
      </dsp:nvSpPr>
      <dsp:spPr>
        <a:xfrm>
          <a:off x="8194919" y="191328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1B904-0F15-49D0-AF81-07009096AD59}">
      <dsp:nvSpPr>
        <dsp:cNvPr id="0" name=""/>
        <dsp:cNvSpPr/>
      </dsp:nvSpPr>
      <dsp:spPr>
        <a:xfrm>
          <a:off x="8209256" y="2483384"/>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3D90FD-CD8B-48EC-A2BD-851503129C13}">
      <dsp:nvSpPr>
        <dsp:cNvPr id="0" name=""/>
        <dsp:cNvSpPr/>
      </dsp:nvSpPr>
      <dsp:spPr>
        <a:xfrm>
          <a:off x="3262701" y="1091581"/>
          <a:ext cx="2450927" cy="245118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Franklin Gothic Medium Cond" panose="020B0606030402020204" pitchFamily="34" charset="0"/>
            </a:rPr>
            <a:t>Regulatory cholesterol</a:t>
          </a:r>
        </a:p>
        <a:p>
          <a:pPr marL="0" lvl="0" indent="0" algn="ctr" defTabSz="1289050">
            <a:lnSpc>
              <a:spcPct val="90000"/>
            </a:lnSpc>
            <a:spcBef>
              <a:spcPct val="0"/>
            </a:spcBef>
            <a:spcAft>
              <a:spcPct val="35000"/>
            </a:spcAft>
            <a:buNone/>
          </a:pPr>
          <a:r>
            <a:rPr lang="en-US" sz="2900" kern="1200" dirty="0">
              <a:latin typeface="Franklin Gothic Medium Cond" panose="020B0606030402020204" pitchFamily="34" charset="0"/>
            </a:rPr>
            <a:t>1.EPF</a:t>
          </a:r>
          <a:br>
            <a:rPr lang="en-US" sz="2900" kern="1200" dirty="0">
              <a:latin typeface="Franklin Gothic Medium Cond" panose="020B0606030402020204" pitchFamily="34" charset="0"/>
            </a:rPr>
          </a:br>
          <a:r>
            <a:rPr lang="en-US" sz="2900" kern="1200" dirty="0">
              <a:latin typeface="Franklin Gothic Medium Cond" panose="020B0606030402020204" pitchFamily="34" charset="0"/>
            </a:rPr>
            <a:t>2. IDA</a:t>
          </a:r>
        </a:p>
      </dsp:txBody>
      <dsp:txXfrm>
        <a:off x="3621631" y="1450548"/>
        <a:ext cx="1733067" cy="1733247"/>
      </dsp:txXfrm>
    </dsp:sp>
    <dsp:sp modelId="{05A42F9F-95C9-4EDE-A22C-BAF6A98836A0}">
      <dsp:nvSpPr>
        <dsp:cNvPr id="0" name=""/>
        <dsp:cNvSpPr/>
      </dsp:nvSpPr>
      <dsp:spPr>
        <a:xfrm>
          <a:off x="3079683" y="882173"/>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15B9D9-EAC4-4CC0-8F9D-33E3D24AF3F5}">
      <dsp:nvSpPr>
        <dsp:cNvPr id="0" name=""/>
        <dsp:cNvSpPr/>
      </dsp:nvSpPr>
      <dsp:spPr>
        <a:xfrm>
          <a:off x="2769310"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F67027-ADD6-4F3F-A766-2BDE2009BB2F}">
      <dsp:nvSpPr>
        <dsp:cNvPr id="0" name=""/>
        <dsp:cNvSpPr/>
      </dsp:nvSpPr>
      <dsp:spPr>
        <a:xfrm>
          <a:off x="2252305"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B5548-7E98-40BA-B07E-F1514F9C9D20}">
      <dsp:nvSpPr>
        <dsp:cNvPr id="0" name=""/>
        <dsp:cNvSpPr/>
      </dsp:nvSpPr>
      <dsp:spPr>
        <a:xfrm>
          <a:off x="1735299"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B88C4-BDC6-4202-9D87-5FFFD7190884}">
      <dsp:nvSpPr>
        <dsp:cNvPr id="0" name=""/>
        <dsp:cNvSpPr/>
      </dsp:nvSpPr>
      <dsp:spPr>
        <a:xfrm>
          <a:off x="1218293"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A4630B-CFF3-49AE-B75C-41172418A8F4}">
      <dsp:nvSpPr>
        <dsp:cNvPr id="0" name=""/>
        <dsp:cNvSpPr/>
      </dsp:nvSpPr>
      <dsp:spPr>
        <a:xfrm>
          <a:off x="700444"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1703F-6016-4D69-AD8E-2509D7025BA1}">
      <dsp:nvSpPr>
        <dsp:cNvPr id="0" name=""/>
        <dsp:cNvSpPr/>
      </dsp:nvSpPr>
      <dsp:spPr>
        <a:xfrm>
          <a:off x="183438"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C2DD5-E2D1-4EBD-9146-AB19E52C0F3D}">
      <dsp:nvSpPr>
        <dsp:cNvPr id="0" name=""/>
        <dsp:cNvSpPr/>
      </dsp:nvSpPr>
      <dsp:spPr>
        <a:xfrm>
          <a:off x="181752" y="1945"/>
          <a:ext cx="2837205" cy="62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latin typeface="Franklin Gothic Medium Cond" panose="020B0606030402020204" pitchFamily="34" charset="0"/>
            </a:rPr>
            <a:t>Safe</a:t>
          </a:r>
        </a:p>
      </dsp:txBody>
      <dsp:txXfrm>
        <a:off x="181752" y="1945"/>
        <a:ext cx="2837205" cy="622648"/>
      </dsp:txXfrm>
    </dsp:sp>
    <dsp:sp modelId="{EE8B7B71-EA71-431E-9CE2-BB25DD482D18}">
      <dsp:nvSpPr>
        <dsp:cNvPr id="0" name=""/>
        <dsp:cNvSpPr/>
      </dsp:nvSpPr>
      <dsp:spPr>
        <a:xfrm>
          <a:off x="2577015" y="2074920"/>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170FA8-8A36-4868-944A-F277B1B2DF26}">
      <dsp:nvSpPr>
        <dsp:cNvPr id="0" name=""/>
        <dsp:cNvSpPr/>
      </dsp:nvSpPr>
      <dsp:spPr>
        <a:xfrm>
          <a:off x="2097962"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62C4F-A49D-4D9B-A71B-29324F2117A9}">
      <dsp:nvSpPr>
        <dsp:cNvPr id="0" name=""/>
        <dsp:cNvSpPr/>
      </dsp:nvSpPr>
      <dsp:spPr>
        <a:xfrm>
          <a:off x="1619753"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11EC30-22DA-4BE5-BC22-74CCD7EF2702}">
      <dsp:nvSpPr>
        <dsp:cNvPr id="0" name=""/>
        <dsp:cNvSpPr/>
      </dsp:nvSpPr>
      <dsp:spPr>
        <a:xfrm>
          <a:off x="114070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9A9DEB-C679-4841-AEE4-D9845C78A26C}">
      <dsp:nvSpPr>
        <dsp:cNvPr id="0" name=""/>
        <dsp:cNvSpPr/>
      </dsp:nvSpPr>
      <dsp:spPr>
        <a:xfrm>
          <a:off x="662491"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AD5279-9850-4B65-A37E-DC06FE0E2DB3}">
      <dsp:nvSpPr>
        <dsp:cNvPr id="0" name=""/>
        <dsp:cNvSpPr/>
      </dsp:nvSpPr>
      <dsp:spPr>
        <a:xfrm>
          <a:off x="183438"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8F222-1EC9-4060-BE25-229E48094390}">
      <dsp:nvSpPr>
        <dsp:cNvPr id="0" name=""/>
        <dsp:cNvSpPr/>
      </dsp:nvSpPr>
      <dsp:spPr>
        <a:xfrm>
          <a:off x="181752" y="1576482"/>
          <a:ext cx="2145615" cy="62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latin typeface="Franklin Gothic Medium Cond" panose="020B0606030402020204" pitchFamily="34" charset="0"/>
            </a:rPr>
            <a:t>Pay well</a:t>
          </a:r>
        </a:p>
      </dsp:txBody>
      <dsp:txXfrm>
        <a:off x="181752" y="1576482"/>
        <a:ext cx="2145615" cy="622648"/>
      </dsp:txXfrm>
    </dsp:sp>
    <dsp:sp modelId="{17F16A13-D230-418D-B77C-D10D364FEA20}">
      <dsp:nvSpPr>
        <dsp:cNvPr id="0" name=""/>
        <dsp:cNvSpPr/>
      </dsp:nvSpPr>
      <dsp:spPr>
        <a:xfrm>
          <a:off x="3079683" y="3247761"/>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E6DF6-FE6D-46B9-84ED-EC624499D5ED}">
      <dsp:nvSpPr>
        <dsp:cNvPr id="0" name=""/>
        <dsp:cNvSpPr/>
      </dsp:nvSpPr>
      <dsp:spPr>
        <a:xfrm>
          <a:off x="2769310"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9837E4-44F5-463F-8DFB-8808F6A11A13}">
      <dsp:nvSpPr>
        <dsp:cNvPr id="0" name=""/>
        <dsp:cNvSpPr/>
      </dsp:nvSpPr>
      <dsp:spPr>
        <a:xfrm>
          <a:off x="2252305"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124584-F379-4578-8E5A-FD7236D37F02}">
      <dsp:nvSpPr>
        <dsp:cNvPr id="0" name=""/>
        <dsp:cNvSpPr/>
      </dsp:nvSpPr>
      <dsp:spPr>
        <a:xfrm>
          <a:off x="1735299"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DD6370-AE32-4B8A-96E7-4F14EBAC9B46}">
      <dsp:nvSpPr>
        <dsp:cNvPr id="0" name=""/>
        <dsp:cNvSpPr/>
      </dsp:nvSpPr>
      <dsp:spPr>
        <a:xfrm>
          <a:off x="1218293"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DB588-96CF-4582-9313-5FDC21A9253E}">
      <dsp:nvSpPr>
        <dsp:cNvPr id="0" name=""/>
        <dsp:cNvSpPr/>
      </dsp:nvSpPr>
      <dsp:spPr>
        <a:xfrm>
          <a:off x="700444"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1A15BA-C23C-4288-AE2A-CAD2AF8E13AD}">
      <dsp:nvSpPr>
        <dsp:cNvPr id="0" name=""/>
        <dsp:cNvSpPr/>
      </dsp:nvSpPr>
      <dsp:spPr>
        <a:xfrm>
          <a:off x="183438"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55A39-4715-425F-A89E-62D44FFEAEEC}">
      <dsp:nvSpPr>
        <dsp:cNvPr id="0" name=""/>
        <dsp:cNvSpPr/>
      </dsp:nvSpPr>
      <dsp:spPr>
        <a:xfrm>
          <a:off x="181752" y="3115985"/>
          <a:ext cx="2837205" cy="62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latin typeface="Franklin Gothic Medium Cond" panose="020B0606030402020204" pitchFamily="34" charset="0"/>
            </a:rPr>
            <a:t>Encourage Productivity</a:t>
          </a:r>
        </a:p>
      </dsp:txBody>
      <dsp:txXfrm>
        <a:off x="181752" y="3115985"/>
        <a:ext cx="2837205" cy="62264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1F040-C353-424A-AACB-E7F5E7DD4F04}">
      <dsp:nvSpPr>
        <dsp:cNvPr id="0" name=""/>
        <dsp:cNvSpPr/>
      </dsp:nvSpPr>
      <dsp:spPr>
        <a:xfrm>
          <a:off x="4474" y="107400"/>
          <a:ext cx="2674630" cy="106985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8</a:t>
          </a:r>
          <a:r>
            <a:rPr lang="en-US" sz="3600" kern="1200" dirty="0">
              <a:latin typeface="Cambria Math" panose="02040503050406030204" pitchFamily="18" charset="0"/>
              <a:ea typeface="Cambria Math" panose="02040503050406030204" pitchFamily="18" charset="0"/>
            </a:rPr>
            <a:t>⅓ </a:t>
          </a:r>
          <a:br>
            <a:rPr lang="en-US" sz="3600" kern="1200" dirty="0">
              <a:latin typeface="Cambria Math" panose="02040503050406030204" pitchFamily="18" charset="0"/>
              <a:ea typeface="Cambria Math" panose="02040503050406030204" pitchFamily="18" charset="0"/>
            </a:rPr>
          </a:br>
          <a:r>
            <a:rPr lang="en-US" sz="3600" kern="1200" dirty="0">
              <a:latin typeface="Cambria Math" panose="02040503050406030204" pitchFamily="18" charset="0"/>
              <a:ea typeface="Cambria Math" panose="02040503050406030204" pitchFamily="18" charset="0"/>
            </a:rPr>
            <a:t>EPS</a:t>
          </a:r>
          <a:endParaRPr lang="en-US" sz="3600" kern="1200" dirty="0"/>
        </a:p>
      </dsp:txBody>
      <dsp:txXfrm>
        <a:off x="539400" y="107400"/>
        <a:ext cx="1604778" cy="1069852"/>
      </dsp:txXfrm>
    </dsp:sp>
    <dsp:sp modelId="{99CE9D74-1D76-4AED-B4E2-2BACB2CF3AEA}">
      <dsp:nvSpPr>
        <dsp:cNvPr id="0" name=""/>
        <dsp:cNvSpPr/>
      </dsp:nvSpPr>
      <dsp:spPr>
        <a:xfrm>
          <a:off x="2411641" y="107400"/>
          <a:ext cx="2674630" cy="106985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3</a:t>
          </a:r>
          <a:r>
            <a:rPr lang="en-US" sz="3600" kern="1200" dirty="0">
              <a:latin typeface="Cambria Math" panose="02040503050406030204" pitchFamily="18" charset="0"/>
              <a:ea typeface="Cambria Math" panose="02040503050406030204" pitchFamily="18" charset="0"/>
            </a:rPr>
            <a:t>⅔ </a:t>
          </a:r>
          <a:br>
            <a:rPr lang="en-US" sz="3600" kern="1200" dirty="0">
              <a:latin typeface="Cambria Math" panose="02040503050406030204" pitchFamily="18" charset="0"/>
              <a:ea typeface="Cambria Math" panose="02040503050406030204" pitchFamily="18" charset="0"/>
            </a:rPr>
          </a:br>
          <a:r>
            <a:rPr lang="en-US" sz="3600" kern="1200" dirty="0">
              <a:latin typeface="Cambria Math" panose="02040503050406030204" pitchFamily="18" charset="0"/>
              <a:ea typeface="Cambria Math" panose="02040503050406030204" pitchFamily="18" charset="0"/>
            </a:rPr>
            <a:t>EPF</a:t>
          </a:r>
          <a:endParaRPr lang="en-US" sz="3600" kern="1200" dirty="0"/>
        </a:p>
      </dsp:txBody>
      <dsp:txXfrm>
        <a:off x="2946567" y="107400"/>
        <a:ext cx="1604778" cy="106985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1F040-C353-424A-AACB-E7F5E7DD4F04}">
      <dsp:nvSpPr>
        <dsp:cNvPr id="0" name=""/>
        <dsp:cNvSpPr/>
      </dsp:nvSpPr>
      <dsp:spPr>
        <a:xfrm>
          <a:off x="4474" y="107400"/>
          <a:ext cx="2674630" cy="1069852"/>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lumMod val="95000"/>
                  <a:lumOff val="5000"/>
                </a:schemeClr>
              </a:solidFill>
            </a:rPr>
            <a:t>8</a:t>
          </a:r>
          <a:r>
            <a:rPr lang="en-US" sz="3600" kern="1200" dirty="0">
              <a:solidFill>
                <a:schemeClr val="tx1">
                  <a:lumMod val="95000"/>
                  <a:lumOff val="5000"/>
                </a:schemeClr>
              </a:solidFill>
              <a:latin typeface="Cambria Math" panose="02040503050406030204" pitchFamily="18" charset="0"/>
              <a:ea typeface="Cambria Math" panose="02040503050406030204" pitchFamily="18" charset="0"/>
            </a:rPr>
            <a:t>⅓ </a:t>
          </a:r>
          <a:br>
            <a:rPr lang="en-US" sz="3600" kern="1200" dirty="0">
              <a:solidFill>
                <a:schemeClr val="tx1">
                  <a:lumMod val="95000"/>
                  <a:lumOff val="5000"/>
                </a:schemeClr>
              </a:solidFill>
              <a:latin typeface="Cambria Math" panose="02040503050406030204" pitchFamily="18" charset="0"/>
              <a:ea typeface="Cambria Math" panose="02040503050406030204" pitchFamily="18" charset="0"/>
            </a:rPr>
          </a:br>
          <a:r>
            <a:rPr lang="en-US" sz="3600" kern="1200" dirty="0">
              <a:solidFill>
                <a:schemeClr val="tx1">
                  <a:lumMod val="95000"/>
                  <a:lumOff val="5000"/>
                </a:schemeClr>
              </a:solidFill>
              <a:latin typeface="Cambria Math" panose="02040503050406030204" pitchFamily="18" charset="0"/>
              <a:ea typeface="Cambria Math" panose="02040503050406030204" pitchFamily="18" charset="0"/>
            </a:rPr>
            <a:t>EPS</a:t>
          </a:r>
          <a:endParaRPr lang="en-US" sz="3600" kern="1200" dirty="0">
            <a:solidFill>
              <a:schemeClr val="tx1">
                <a:lumMod val="95000"/>
                <a:lumOff val="5000"/>
              </a:schemeClr>
            </a:solidFill>
          </a:endParaRPr>
        </a:p>
      </dsp:txBody>
      <dsp:txXfrm>
        <a:off x="539400" y="107400"/>
        <a:ext cx="1604778" cy="1069852"/>
      </dsp:txXfrm>
    </dsp:sp>
    <dsp:sp modelId="{99CE9D74-1D76-4AED-B4E2-2BACB2CF3AEA}">
      <dsp:nvSpPr>
        <dsp:cNvPr id="0" name=""/>
        <dsp:cNvSpPr/>
      </dsp:nvSpPr>
      <dsp:spPr>
        <a:xfrm>
          <a:off x="2411641" y="107400"/>
          <a:ext cx="2674630" cy="106985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3</a:t>
          </a:r>
          <a:r>
            <a:rPr lang="en-US" sz="3600" kern="1200" dirty="0">
              <a:latin typeface="Cambria Math" panose="02040503050406030204" pitchFamily="18" charset="0"/>
              <a:ea typeface="Cambria Math" panose="02040503050406030204" pitchFamily="18" charset="0"/>
            </a:rPr>
            <a:t>⅔ </a:t>
          </a:r>
          <a:br>
            <a:rPr lang="en-US" sz="3600" kern="1200" dirty="0">
              <a:latin typeface="Cambria Math" panose="02040503050406030204" pitchFamily="18" charset="0"/>
              <a:ea typeface="Cambria Math" panose="02040503050406030204" pitchFamily="18" charset="0"/>
            </a:rPr>
          </a:br>
          <a:r>
            <a:rPr lang="en-US" sz="3600" kern="1200" dirty="0">
              <a:latin typeface="Cambria Math" panose="02040503050406030204" pitchFamily="18" charset="0"/>
              <a:ea typeface="Cambria Math" panose="02040503050406030204" pitchFamily="18" charset="0"/>
            </a:rPr>
            <a:t>EPF</a:t>
          </a:r>
          <a:endParaRPr lang="en-US" sz="3600" kern="1200" dirty="0"/>
        </a:p>
      </dsp:txBody>
      <dsp:txXfrm>
        <a:off x="2946567" y="107400"/>
        <a:ext cx="1604778" cy="10698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1F040-C353-424A-AACB-E7F5E7DD4F04}">
      <dsp:nvSpPr>
        <dsp:cNvPr id="0" name=""/>
        <dsp:cNvSpPr/>
      </dsp:nvSpPr>
      <dsp:spPr>
        <a:xfrm>
          <a:off x="4474" y="107400"/>
          <a:ext cx="2674630" cy="106985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a:t>8</a:t>
          </a:r>
          <a:r>
            <a:rPr lang="en-US" sz="3600" kern="1200">
              <a:latin typeface="Cambria Math" panose="02040503050406030204" pitchFamily="18" charset="0"/>
              <a:ea typeface="Cambria Math" panose="02040503050406030204" pitchFamily="18" charset="0"/>
            </a:rPr>
            <a:t>⅓ </a:t>
          </a:r>
          <a:br>
            <a:rPr lang="en-US" sz="3600" kern="1200">
              <a:latin typeface="Cambria Math" panose="02040503050406030204" pitchFamily="18" charset="0"/>
              <a:ea typeface="Cambria Math" panose="02040503050406030204" pitchFamily="18" charset="0"/>
            </a:rPr>
          </a:br>
          <a:r>
            <a:rPr lang="en-US" sz="3600" kern="1200">
              <a:latin typeface="Cambria Math" panose="02040503050406030204" pitchFamily="18" charset="0"/>
              <a:ea typeface="Cambria Math" panose="02040503050406030204" pitchFamily="18" charset="0"/>
            </a:rPr>
            <a:t>EPS</a:t>
          </a:r>
          <a:endParaRPr lang="en-US" sz="3600" kern="1200" dirty="0"/>
        </a:p>
      </dsp:txBody>
      <dsp:txXfrm>
        <a:off x="539400" y="107400"/>
        <a:ext cx="1604778" cy="1069852"/>
      </dsp:txXfrm>
    </dsp:sp>
    <dsp:sp modelId="{99CE9D74-1D76-4AED-B4E2-2BACB2CF3AEA}">
      <dsp:nvSpPr>
        <dsp:cNvPr id="0" name=""/>
        <dsp:cNvSpPr/>
      </dsp:nvSpPr>
      <dsp:spPr>
        <a:xfrm>
          <a:off x="2411641" y="107400"/>
          <a:ext cx="2674630" cy="106985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3</a:t>
          </a:r>
          <a:r>
            <a:rPr lang="en-US" sz="3600" kern="1200" dirty="0">
              <a:latin typeface="Cambria Math" panose="02040503050406030204" pitchFamily="18" charset="0"/>
              <a:ea typeface="Cambria Math" panose="02040503050406030204" pitchFamily="18" charset="0"/>
            </a:rPr>
            <a:t>⅔ </a:t>
          </a:r>
          <a:br>
            <a:rPr lang="en-US" sz="3600" kern="1200" dirty="0">
              <a:latin typeface="Cambria Math" panose="02040503050406030204" pitchFamily="18" charset="0"/>
              <a:ea typeface="Cambria Math" panose="02040503050406030204" pitchFamily="18" charset="0"/>
            </a:rPr>
          </a:br>
          <a:r>
            <a:rPr lang="en-US" sz="3600" kern="1200" dirty="0">
              <a:latin typeface="Cambria Math" panose="02040503050406030204" pitchFamily="18" charset="0"/>
              <a:ea typeface="Cambria Math" panose="02040503050406030204" pitchFamily="18" charset="0"/>
            </a:rPr>
            <a:t>EPF</a:t>
          </a:r>
          <a:endParaRPr lang="en-US" sz="3600" kern="1200" dirty="0"/>
        </a:p>
      </dsp:txBody>
      <dsp:txXfrm>
        <a:off x="2946567" y="107400"/>
        <a:ext cx="1604778" cy="10698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A85EF-8D9E-4053-95A9-3AD98A80E5DF}">
      <dsp:nvSpPr>
        <dsp:cNvPr id="0" name=""/>
        <dsp:cNvSpPr/>
      </dsp:nvSpPr>
      <dsp:spPr>
        <a:xfrm>
          <a:off x="1170652" y="576155"/>
          <a:ext cx="1342307" cy="110712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 deposited</a:t>
          </a:r>
        </a:p>
      </dsp:txBody>
      <dsp:txXfrm>
        <a:off x="1196130" y="601633"/>
        <a:ext cx="1291351" cy="818926"/>
      </dsp:txXfrm>
    </dsp:sp>
    <dsp:sp modelId="{92072C86-54CD-452E-AC09-E73E7305C265}">
      <dsp:nvSpPr>
        <dsp:cNvPr id="0" name=""/>
        <dsp:cNvSpPr/>
      </dsp:nvSpPr>
      <dsp:spPr>
        <a:xfrm>
          <a:off x="1877714" y="670033"/>
          <a:ext cx="1731166" cy="1731166"/>
        </a:xfrm>
        <a:prstGeom prst="leftCircularArrow">
          <a:avLst>
            <a:gd name="adj1" fmla="val 4593"/>
            <a:gd name="adj2" fmla="val 585220"/>
            <a:gd name="adj3" fmla="val 2360730"/>
            <a:gd name="adj4" fmla="val 9024489"/>
            <a:gd name="adj5" fmla="val 5359"/>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23E6F2-6B41-4837-B3F7-D0A057EE1644}">
      <dsp:nvSpPr>
        <dsp:cNvPr id="0" name=""/>
        <dsp:cNvSpPr/>
      </dsp:nvSpPr>
      <dsp:spPr>
        <a:xfrm>
          <a:off x="1468942" y="1446037"/>
          <a:ext cx="1193161" cy="47448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Exempt</a:t>
          </a:r>
        </a:p>
      </dsp:txBody>
      <dsp:txXfrm>
        <a:off x="1482839" y="1459934"/>
        <a:ext cx="1165367" cy="446687"/>
      </dsp:txXfrm>
    </dsp:sp>
    <dsp:sp modelId="{BAFB0628-93F7-42A2-8F42-8E4E5CEA738E}">
      <dsp:nvSpPr>
        <dsp:cNvPr id="0" name=""/>
        <dsp:cNvSpPr/>
      </dsp:nvSpPr>
      <dsp:spPr>
        <a:xfrm>
          <a:off x="3040752" y="576155"/>
          <a:ext cx="1342307" cy="110712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Interest earned</a:t>
          </a:r>
        </a:p>
      </dsp:txBody>
      <dsp:txXfrm>
        <a:off x="3066230" y="838874"/>
        <a:ext cx="1291351" cy="818926"/>
      </dsp:txXfrm>
    </dsp:sp>
    <dsp:sp modelId="{A41774EF-FF3A-4557-8792-0A13BD676E6F}">
      <dsp:nvSpPr>
        <dsp:cNvPr id="0" name=""/>
        <dsp:cNvSpPr/>
      </dsp:nvSpPr>
      <dsp:spPr>
        <a:xfrm>
          <a:off x="3736629" y="-185175"/>
          <a:ext cx="1902683" cy="1902683"/>
        </a:xfrm>
        <a:prstGeom prst="circularArrow">
          <a:avLst>
            <a:gd name="adj1" fmla="val 4179"/>
            <a:gd name="adj2" fmla="val 527092"/>
            <a:gd name="adj3" fmla="val 19297397"/>
            <a:gd name="adj4" fmla="val 12575511"/>
            <a:gd name="adj5" fmla="val 4876"/>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096061-3FCF-4B4F-8983-6F53491C695E}">
      <dsp:nvSpPr>
        <dsp:cNvPr id="0" name=""/>
        <dsp:cNvSpPr/>
      </dsp:nvSpPr>
      <dsp:spPr>
        <a:xfrm>
          <a:off x="3339042" y="338915"/>
          <a:ext cx="1193161" cy="47448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Exempt</a:t>
          </a:r>
        </a:p>
      </dsp:txBody>
      <dsp:txXfrm>
        <a:off x="3352939" y="352812"/>
        <a:ext cx="1165367" cy="446687"/>
      </dsp:txXfrm>
    </dsp:sp>
    <dsp:sp modelId="{02580780-DA86-4662-A1DC-87391811E5BA}">
      <dsp:nvSpPr>
        <dsp:cNvPr id="0" name=""/>
        <dsp:cNvSpPr/>
      </dsp:nvSpPr>
      <dsp:spPr>
        <a:xfrm>
          <a:off x="4910852" y="576155"/>
          <a:ext cx="1342307" cy="110712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 withdrawn (Principal + Interest)</a:t>
          </a:r>
        </a:p>
      </dsp:txBody>
      <dsp:txXfrm>
        <a:off x="4936330" y="601633"/>
        <a:ext cx="1291351" cy="818926"/>
      </dsp:txXfrm>
    </dsp:sp>
    <dsp:sp modelId="{77AF735F-94E8-4966-8626-6FEED4D2ABDB}">
      <dsp:nvSpPr>
        <dsp:cNvPr id="0" name=""/>
        <dsp:cNvSpPr/>
      </dsp:nvSpPr>
      <dsp:spPr>
        <a:xfrm>
          <a:off x="5209143" y="1446037"/>
          <a:ext cx="1193161" cy="47448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Exempt</a:t>
          </a:r>
        </a:p>
      </dsp:txBody>
      <dsp:txXfrm>
        <a:off x="5223040" y="1459934"/>
        <a:ext cx="1165367" cy="44668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A85EF-8D9E-4053-95A9-3AD98A80E5DF}">
      <dsp:nvSpPr>
        <dsp:cNvPr id="0" name=""/>
        <dsp:cNvSpPr/>
      </dsp:nvSpPr>
      <dsp:spPr>
        <a:xfrm>
          <a:off x="1311835" y="576155"/>
          <a:ext cx="1342307" cy="110712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 deposited</a:t>
          </a:r>
        </a:p>
      </dsp:txBody>
      <dsp:txXfrm>
        <a:off x="1337313" y="601633"/>
        <a:ext cx="1291351" cy="818926"/>
      </dsp:txXfrm>
    </dsp:sp>
    <dsp:sp modelId="{92072C86-54CD-452E-AC09-E73E7305C265}">
      <dsp:nvSpPr>
        <dsp:cNvPr id="0" name=""/>
        <dsp:cNvSpPr/>
      </dsp:nvSpPr>
      <dsp:spPr>
        <a:xfrm>
          <a:off x="2014153" y="652990"/>
          <a:ext cx="1756344" cy="1756344"/>
        </a:xfrm>
        <a:prstGeom prst="leftCircularArrow">
          <a:avLst>
            <a:gd name="adj1" fmla="val 4715"/>
            <a:gd name="adj2" fmla="val 602536"/>
            <a:gd name="adj3" fmla="val 2378047"/>
            <a:gd name="adj4" fmla="val 9024489"/>
            <a:gd name="adj5" fmla="val 5501"/>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23E6F2-6B41-4837-B3F7-D0A057EE1644}">
      <dsp:nvSpPr>
        <dsp:cNvPr id="0" name=""/>
        <dsp:cNvSpPr/>
      </dsp:nvSpPr>
      <dsp:spPr>
        <a:xfrm>
          <a:off x="1610126" y="1446037"/>
          <a:ext cx="1193161" cy="47448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Exempt</a:t>
          </a:r>
        </a:p>
      </dsp:txBody>
      <dsp:txXfrm>
        <a:off x="1624023" y="1459934"/>
        <a:ext cx="1165367" cy="446687"/>
      </dsp:txXfrm>
    </dsp:sp>
    <dsp:sp modelId="{BAFB0628-93F7-42A2-8F42-8E4E5CEA738E}">
      <dsp:nvSpPr>
        <dsp:cNvPr id="0" name=""/>
        <dsp:cNvSpPr/>
      </dsp:nvSpPr>
      <dsp:spPr>
        <a:xfrm>
          <a:off x="3197623" y="576155"/>
          <a:ext cx="1342307" cy="110712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Interest earned</a:t>
          </a:r>
        </a:p>
      </dsp:txBody>
      <dsp:txXfrm>
        <a:off x="3223101" y="838874"/>
        <a:ext cx="1291351" cy="818926"/>
      </dsp:txXfrm>
    </dsp:sp>
    <dsp:sp modelId="{A41774EF-FF3A-4557-8792-0A13BD676E6F}">
      <dsp:nvSpPr>
        <dsp:cNvPr id="0" name=""/>
        <dsp:cNvSpPr/>
      </dsp:nvSpPr>
      <dsp:spPr>
        <a:xfrm>
          <a:off x="3888754" y="-193310"/>
          <a:ext cx="1927861" cy="1927861"/>
        </a:xfrm>
        <a:prstGeom prst="circularArrow">
          <a:avLst>
            <a:gd name="adj1" fmla="val 4295"/>
            <a:gd name="adj2" fmla="val 543299"/>
            <a:gd name="adj3" fmla="val 19281190"/>
            <a:gd name="adj4" fmla="val 12575511"/>
            <a:gd name="adj5" fmla="val 5011"/>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096061-3FCF-4B4F-8983-6F53491C695E}">
      <dsp:nvSpPr>
        <dsp:cNvPr id="0" name=""/>
        <dsp:cNvSpPr/>
      </dsp:nvSpPr>
      <dsp:spPr>
        <a:xfrm>
          <a:off x="3495913" y="338915"/>
          <a:ext cx="1193161" cy="47448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Exempt</a:t>
          </a:r>
        </a:p>
      </dsp:txBody>
      <dsp:txXfrm>
        <a:off x="3509810" y="352812"/>
        <a:ext cx="1165367" cy="446687"/>
      </dsp:txXfrm>
    </dsp:sp>
    <dsp:sp modelId="{02580780-DA86-4662-A1DC-87391811E5BA}">
      <dsp:nvSpPr>
        <dsp:cNvPr id="0" name=""/>
        <dsp:cNvSpPr/>
      </dsp:nvSpPr>
      <dsp:spPr>
        <a:xfrm>
          <a:off x="5083410" y="576155"/>
          <a:ext cx="1342307" cy="110712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 withdrawn (Principal + Interest)</a:t>
          </a:r>
        </a:p>
      </dsp:txBody>
      <dsp:txXfrm>
        <a:off x="5108888" y="601633"/>
        <a:ext cx="1291351" cy="818926"/>
      </dsp:txXfrm>
    </dsp:sp>
    <dsp:sp modelId="{77AF735F-94E8-4966-8626-6FEED4D2ABDB}">
      <dsp:nvSpPr>
        <dsp:cNvPr id="0" name=""/>
        <dsp:cNvSpPr/>
      </dsp:nvSpPr>
      <dsp:spPr>
        <a:xfrm>
          <a:off x="5381701" y="1446037"/>
          <a:ext cx="1193161" cy="474481"/>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TAX</a:t>
          </a:r>
        </a:p>
      </dsp:txBody>
      <dsp:txXfrm>
        <a:off x="5395598" y="1459934"/>
        <a:ext cx="1165367" cy="44668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A85EF-8D9E-4053-95A9-3AD98A80E5DF}">
      <dsp:nvSpPr>
        <dsp:cNvPr id="0" name=""/>
        <dsp:cNvSpPr/>
      </dsp:nvSpPr>
      <dsp:spPr>
        <a:xfrm>
          <a:off x="1311835" y="576155"/>
          <a:ext cx="1342307" cy="110712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 deposited</a:t>
          </a:r>
        </a:p>
      </dsp:txBody>
      <dsp:txXfrm>
        <a:off x="1337313" y="601633"/>
        <a:ext cx="1291351" cy="818926"/>
      </dsp:txXfrm>
    </dsp:sp>
    <dsp:sp modelId="{92072C86-54CD-452E-AC09-E73E7305C265}">
      <dsp:nvSpPr>
        <dsp:cNvPr id="0" name=""/>
        <dsp:cNvSpPr/>
      </dsp:nvSpPr>
      <dsp:spPr>
        <a:xfrm>
          <a:off x="2014153" y="652990"/>
          <a:ext cx="1756344" cy="1756344"/>
        </a:xfrm>
        <a:prstGeom prst="leftCircularArrow">
          <a:avLst>
            <a:gd name="adj1" fmla="val 4715"/>
            <a:gd name="adj2" fmla="val 602536"/>
            <a:gd name="adj3" fmla="val 2378047"/>
            <a:gd name="adj4" fmla="val 9024489"/>
            <a:gd name="adj5" fmla="val 5501"/>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23E6F2-6B41-4837-B3F7-D0A057EE1644}">
      <dsp:nvSpPr>
        <dsp:cNvPr id="0" name=""/>
        <dsp:cNvSpPr/>
      </dsp:nvSpPr>
      <dsp:spPr>
        <a:xfrm>
          <a:off x="1610126" y="1446037"/>
          <a:ext cx="1193161" cy="47448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Exempt</a:t>
          </a:r>
        </a:p>
      </dsp:txBody>
      <dsp:txXfrm>
        <a:off x="1624023" y="1459934"/>
        <a:ext cx="1165367" cy="446687"/>
      </dsp:txXfrm>
    </dsp:sp>
    <dsp:sp modelId="{BAFB0628-93F7-42A2-8F42-8E4E5CEA738E}">
      <dsp:nvSpPr>
        <dsp:cNvPr id="0" name=""/>
        <dsp:cNvSpPr/>
      </dsp:nvSpPr>
      <dsp:spPr>
        <a:xfrm>
          <a:off x="3197623" y="576155"/>
          <a:ext cx="1342307" cy="110712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Interest earned</a:t>
          </a:r>
        </a:p>
      </dsp:txBody>
      <dsp:txXfrm>
        <a:off x="3223101" y="838874"/>
        <a:ext cx="1291351" cy="818926"/>
      </dsp:txXfrm>
    </dsp:sp>
    <dsp:sp modelId="{A41774EF-FF3A-4557-8792-0A13BD676E6F}">
      <dsp:nvSpPr>
        <dsp:cNvPr id="0" name=""/>
        <dsp:cNvSpPr/>
      </dsp:nvSpPr>
      <dsp:spPr>
        <a:xfrm>
          <a:off x="3888754" y="-193310"/>
          <a:ext cx="1927861" cy="1927861"/>
        </a:xfrm>
        <a:prstGeom prst="circularArrow">
          <a:avLst>
            <a:gd name="adj1" fmla="val 4295"/>
            <a:gd name="adj2" fmla="val 543299"/>
            <a:gd name="adj3" fmla="val 19281190"/>
            <a:gd name="adj4" fmla="val 12575511"/>
            <a:gd name="adj5" fmla="val 5011"/>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096061-3FCF-4B4F-8983-6F53491C695E}">
      <dsp:nvSpPr>
        <dsp:cNvPr id="0" name=""/>
        <dsp:cNvSpPr/>
      </dsp:nvSpPr>
      <dsp:spPr>
        <a:xfrm>
          <a:off x="3495913" y="338915"/>
          <a:ext cx="1193161" cy="47448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Exempt</a:t>
          </a:r>
        </a:p>
      </dsp:txBody>
      <dsp:txXfrm>
        <a:off x="3509810" y="352812"/>
        <a:ext cx="1165367" cy="446687"/>
      </dsp:txXfrm>
    </dsp:sp>
    <dsp:sp modelId="{02580780-DA86-4662-A1DC-87391811E5BA}">
      <dsp:nvSpPr>
        <dsp:cNvPr id="0" name=""/>
        <dsp:cNvSpPr/>
      </dsp:nvSpPr>
      <dsp:spPr>
        <a:xfrm>
          <a:off x="5083410" y="576155"/>
          <a:ext cx="1342307" cy="110712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 withdrawn (Principal + Interest)</a:t>
          </a:r>
        </a:p>
      </dsp:txBody>
      <dsp:txXfrm>
        <a:off x="5108888" y="601633"/>
        <a:ext cx="1291351" cy="818926"/>
      </dsp:txXfrm>
    </dsp:sp>
    <dsp:sp modelId="{77AF735F-94E8-4966-8626-6FEED4D2ABDB}">
      <dsp:nvSpPr>
        <dsp:cNvPr id="0" name=""/>
        <dsp:cNvSpPr/>
      </dsp:nvSpPr>
      <dsp:spPr>
        <a:xfrm>
          <a:off x="5381701" y="1446037"/>
          <a:ext cx="1193161" cy="474481"/>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TAX</a:t>
          </a:r>
        </a:p>
      </dsp:txBody>
      <dsp:txXfrm>
        <a:off x="5395598" y="1459934"/>
        <a:ext cx="1165367" cy="44668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A2597-B94A-47E7-8BF7-FDB43AAA98FB}">
      <dsp:nvSpPr>
        <dsp:cNvPr id="0" name=""/>
        <dsp:cNvSpPr/>
      </dsp:nvSpPr>
      <dsp:spPr>
        <a:xfrm>
          <a:off x="837372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E7378-08DE-4AFD-A9EB-06CEB3A8176F}">
      <dsp:nvSpPr>
        <dsp:cNvPr id="0" name=""/>
        <dsp:cNvSpPr/>
      </dsp:nvSpPr>
      <dsp:spPr>
        <a:xfrm>
          <a:off x="793009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505FBD-00C8-4EA1-AF6B-B8FA7FAA0B7F}">
      <dsp:nvSpPr>
        <dsp:cNvPr id="0" name=""/>
        <dsp:cNvSpPr/>
      </dsp:nvSpPr>
      <dsp:spPr>
        <a:xfrm>
          <a:off x="748646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65160-B57A-466E-9300-A63AF50AE3FA}">
      <dsp:nvSpPr>
        <dsp:cNvPr id="0" name=""/>
        <dsp:cNvSpPr/>
      </dsp:nvSpPr>
      <dsp:spPr>
        <a:xfrm>
          <a:off x="7043674"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379573-557C-4CA2-844F-A87307B9C75A}">
      <dsp:nvSpPr>
        <dsp:cNvPr id="0" name=""/>
        <dsp:cNvSpPr/>
      </dsp:nvSpPr>
      <dsp:spPr>
        <a:xfrm>
          <a:off x="6600044"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99A651-EAD5-46F8-B5D0-F2D16593AAD8}">
      <dsp:nvSpPr>
        <dsp:cNvPr id="0" name=""/>
        <dsp:cNvSpPr/>
      </dsp:nvSpPr>
      <dsp:spPr>
        <a:xfrm>
          <a:off x="5914358" y="2074920"/>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4DB4EC-82D9-40A5-BEC9-CA9910D364FF}">
      <dsp:nvSpPr>
        <dsp:cNvPr id="0" name=""/>
        <dsp:cNvSpPr/>
      </dsp:nvSpPr>
      <dsp:spPr>
        <a:xfrm>
          <a:off x="7979007" y="169591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AF798-C5BF-46EC-92C4-897BDB84C878}">
      <dsp:nvSpPr>
        <dsp:cNvPr id="0" name=""/>
        <dsp:cNvSpPr/>
      </dsp:nvSpPr>
      <dsp:spPr>
        <a:xfrm>
          <a:off x="7979007" y="2699559"/>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55CA0-C054-423D-8872-D9BBE95F4EEF}">
      <dsp:nvSpPr>
        <dsp:cNvPr id="0" name=""/>
        <dsp:cNvSpPr/>
      </dsp:nvSpPr>
      <dsp:spPr>
        <a:xfrm>
          <a:off x="8194919" y="191328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1B904-0F15-49D0-AF81-07009096AD59}">
      <dsp:nvSpPr>
        <dsp:cNvPr id="0" name=""/>
        <dsp:cNvSpPr/>
      </dsp:nvSpPr>
      <dsp:spPr>
        <a:xfrm>
          <a:off x="8209256" y="2483384"/>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3D90FD-CD8B-48EC-A2BD-851503129C13}">
      <dsp:nvSpPr>
        <dsp:cNvPr id="0" name=""/>
        <dsp:cNvSpPr/>
      </dsp:nvSpPr>
      <dsp:spPr>
        <a:xfrm>
          <a:off x="3262701" y="1091581"/>
          <a:ext cx="2450927" cy="245118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Franklin Gothic Medium Cond" panose="020B0606030402020204" pitchFamily="34" charset="0"/>
            </a:rPr>
            <a:t>Regulatory cholesterol</a:t>
          </a:r>
        </a:p>
        <a:p>
          <a:pPr marL="0" lvl="0" indent="0" algn="ctr" defTabSz="1289050">
            <a:lnSpc>
              <a:spcPct val="90000"/>
            </a:lnSpc>
            <a:spcBef>
              <a:spcPct val="0"/>
            </a:spcBef>
            <a:spcAft>
              <a:spcPct val="35000"/>
            </a:spcAft>
            <a:buNone/>
          </a:pPr>
          <a:r>
            <a:rPr lang="en-US" sz="2900" strike="sngStrike" kern="1200" dirty="0">
              <a:latin typeface="Franklin Gothic Medium Cond" panose="020B0606030402020204" pitchFamily="34" charset="0"/>
            </a:rPr>
            <a:t>1.EPF</a:t>
          </a:r>
          <a:br>
            <a:rPr lang="en-US" sz="2900" kern="1200" dirty="0">
              <a:latin typeface="Franklin Gothic Medium Cond" panose="020B0606030402020204" pitchFamily="34" charset="0"/>
            </a:rPr>
          </a:br>
          <a:r>
            <a:rPr lang="en-US" sz="4000" kern="1200" dirty="0">
              <a:solidFill>
                <a:srgbClr val="FFFF00"/>
              </a:solidFill>
              <a:latin typeface="Franklin Gothic Medium Cond" panose="020B0606030402020204" pitchFamily="34" charset="0"/>
            </a:rPr>
            <a:t>2. IDA</a:t>
          </a:r>
          <a:endParaRPr lang="en-US" sz="2900" kern="1200" dirty="0">
            <a:solidFill>
              <a:srgbClr val="FFFF00"/>
            </a:solidFill>
            <a:latin typeface="Franklin Gothic Medium Cond" panose="020B0606030402020204" pitchFamily="34" charset="0"/>
          </a:endParaRPr>
        </a:p>
      </dsp:txBody>
      <dsp:txXfrm>
        <a:off x="3621631" y="1450548"/>
        <a:ext cx="1733067" cy="1733247"/>
      </dsp:txXfrm>
    </dsp:sp>
    <dsp:sp modelId="{05A42F9F-95C9-4EDE-A22C-BAF6A98836A0}">
      <dsp:nvSpPr>
        <dsp:cNvPr id="0" name=""/>
        <dsp:cNvSpPr/>
      </dsp:nvSpPr>
      <dsp:spPr>
        <a:xfrm>
          <a:off x="3079683" y="882173"/>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15B9D9-EAC4-4CC0-8F9D-33E3D24AF3F5}">
      <dsp:nvSpPr>
        <dsp:cNvPr id="0" name=""/>
        <dsp:cNvSpPr/>
      </dsp:nvSpPr>
      <dsp:spPr>
        <a:xfrm>
          <a:off x="2769310"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F67027-ADD6-4F3F-A766-2BDE2009BB2F}">
      <dsp:nvSpPr>
        <dsp:cNvPr id="0" name=""/>
        <dsp:cNvSpPr/>
      </dsp:nvSpPr>
      <dsp:spPr>
        <a:xfrm>
          <a:off x="2252305"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B5548-7E98-40BA-B07E-F1514F9C9D20}">
      <dsp:nvSpPr>
        <dsp:cNvPr id="0" name=""/>
        <dsp:cNvSpPr/>
      </dsp:nvSpPr>
      <dsp:spPr>
        <a:xfrm>
          <a:off x="1735299"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B88C4-BDC6-4202-9D87-5FFFD7190884}">
      <dsp:nvSpPr>
        <dsp:cNvPr id="0" name=""/>
        <dsp:cNvSpPr/>
      </dsp:nvSpPr>
      <dsp:spPr>
        <a:xfrm>
          <a:off x="1218293"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A4630B-CFF3-49AE-B75C-41172418A8F4}">
      <dsp:nvSpPr>
        <dsp:cNvPr id="0" name=""/>
        <dsp:cNvSpPr/>
      </dsp:nvSpPr>
      <dsp:spPr>
        <a:xfrm>
          <a:off x="700444"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1703F-6016-4D69-AD8E-2509D7025BA1}">
      <dsp:nvSpPr>
        <dsp:cNvPr id="0" name=""/>
        <dsp:cNvSpPr/>
      </dsp:nvSpPr>
      <dsp:spPr>
        <a:xfrm>
          <a:off x="183438" y="626585"/>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C2DD5-E2D1-4EBD-9146-AB19E52C0F3D}">
      <dsp:nvSpPr>
        <dsp:cNvPr id="0" name=""/>
        <dsp:cNvSpPr/>
      </dsp:nvSpPr>
      <dsp:spPr>
        <a:xfrm>
          <a:off x="181752" y="1945"/>
          <a:ext cx="2837205" cy="62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latin typeface="Franklin Gothic Medium Cond" panose="020B0606030402020204" pitchFamily="34" charset="0"/>
            </a:rPr>
            <a:t>Safe</a:t>
          </a:r>
        </a:p>
      </dsp:txBody>
      <dsp:txXfrm>
        <a:off x="181752" y="1945"/>
        <a:ext cx="2837205" cy="622648"/>
      </dsp:txXfrm>
    </dsp:sp>
    <dsp:sp modelId="{EE8B7B71-EA71-431E-9CE2-BB25DD482D18}">
      <dsp:nvSpPr>
        <dsp:cNvPr id="0" name=""/>
        <dsp:cNvSpPr/>
      </dsp:nvSpPr>
      <dsp:spPr>
        <a:xfrm>
          <a:off x="2577015" y="2074920"/>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170FA8-8A36-4868-944A-F277B1B2DF26}">
      <dsp:nvSpPr>
        <dsp:cNvPr id="0" name=""/>
        <dsp:cNvSpPr/>
      </dsp:nvSpPr>
      <dsp:spPr>
        <a:xfrm>
          <a:off x="2097962"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62C4F-A49D-4D9B-A71B-29324F2117A9}">
      <dsp:nvSpPr>
        <dsp:cNvPr id="0" name=""/>
        <dsp:cNvSpPr/>
      </dsp:nvSpPr>
      <dsp:spPr>
        <a:xfrm>
          <a:off x="1619753"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11EC30-22DA-4BE5-BC22-74CCD7EF2702}">
      <dsp:nvSpPr>
        <dsp:cNvPr id="0" name=""/>
        <dsp:cNvSpPr/>
      </dsp:nvSpPr>
      <dsp:spPr>
        <a:xfrm>
          <a:off x="1140700"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9A9DEB-C679-4841-AEE4-D9845C78A26C}">
      <dsp:nvSpPr>
        <dsp:cNvPr id="0" name=""/>
        <dsp:cNvSpPr/>
      </dsp:nvSpPr>
      <dsp:spPr>
        <a:xfrm>
          <a:off x="662491"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AD5279-9850-4B65-A37E-DC06FE0E2DB3}">
      <dsp:nvSpPr>
        <dsp:cNvPr id="0" name=""/>
        <dsp:cNvSpPr/>
      </dsp:nvSpPr>
      <dsp:spPr>
        <a:xfrm>
          <a:off x="183438" y="2195946"/>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8F222-1EC9-4060-BE25-229E48094390}">
      <dsp:nvSpPr>
        <dsp:cNvPr id="0" name=""/>
        <dsp:cNvSpPr/>
      </dsp:nvSpPr>
      <dsp:spPr>
        <a:xfrm>
          <a:off x="181752" y="1576482"/>
          <a:ext cx="2145615" cy="62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latin typeface="Franklin Gothic Medium Cond" panose="020B0606030402020204" pitchFamily="34" charset="0"/>
            </a:rPr>
            <a:t>Pay well</a:t>
          </a:r>
        </a:p>
      </dsp:txBody>
      <dsp:txXfrm>
        <a:off x="181752" y="1576482"/>
        <a:ext cx="2145615" cy="622648"/>
      </dsp:txXfrm>
    </dsp:sp>
    <dsp:sp modelId="{17F16A13-D230-418D-B77C-D10D364FEA20}">
      <dsp:nvSpPr>
        <dsp:cNvPr id="0" name=""/>
        <dsp:cNvSpPr/>
      </dsp:nvSpPr>
      <dsp:spPr>
        <a:xfrm>
          <a:off x="3079683" y="3247761"/>
          <a:ext cx="484113" cy="484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E6DF6-FE6D-46B9-84ED-EC624499D5ED}">
      <dsp:nvSpPr>
        <dsp:cNvPr id="0" name=""/>
        <dsp:cNvSpPr/>
      </dsp:nvSpPr>
      <dsp:spPr>
        <a:xfrm>
          <a:off x="2769310"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9837E4-44F5-463F-8DFB-8808F6A11A13}">
      <dsp:nvSpPr>
        <dsp:cNvPr id="0" name=""/>
        <dsp:cNvSpPr/>
      </dsp:nvSpPr>
      <dsp:spPr>
        <a:xfrm>
          <a:off x="2252305"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124584-F379-4578-8E5A-FD7236D37F02}">
      <dsp:nvSpPr>
        <dsp:cNvPr id="0" name=""/>
        <dsp:cNvSpPr/>
      </dsp:nvSpPr>
      <dsp:spPr>
        <a:xfrm>
          <a:off x="1735299"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DD6370-AE32-4B8A-96E7-4F14EBAC9B46}">
      <dsp:nvSpPr>
        <dsp:cNvPr id="0" name=""/>
        <dsp:cNvSpPr/>
      </dsp:nvSpPr>
      <dsp:spPr>
        <a:xfrm>
          <a:off x="1218293"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DB588-96CF-4582-9313-5FDC21A9253E}">
      <dsp:nvSpPr>
        <dsp:cNvPr id="0" name=""/>
        <dsp:cNvSpPr/>
      </dsp:nvSpPr>
      <dsp:spPr>
        <a:xfrm>
          <a:off x="700444"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1A15BA-C23C-4288-AE2A-CAD2AF8E13AD}">
      <dsp:nvSpPr>
        <dsp:cNvPr id="0" name=""/>
        <dsp:cNvSpPr/>
      </dsp:nvSpPr>
      <dsp:spPr>
        <a:xfrm>
          <a:off x="183438" y="3741023"/>
          <a:ext cx="242056" cy="242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55A39-4715-425F-A89E-62D44FFEAEEC}">
      <dsp:nvSpPr>
        <dsp:cNvPr id="0" name=""/>
        <dsp:cNvSpPr/>
      </dsp:nvSpPr>
      <dsp:spPr>
        <a:xfrm>
          <a:off x="181752" y="3115985"/>
          <a:ext cx="2837205" cy="62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latin typeface="Franklin Gothic Medium Cond" panose="020B0606030402020204" pitchFamily="34" charset="0"/>
            </a:rPr>
            <a:t>Encourage Productivity</a:t>
          </a:r>
        </a:p>
      </dsp:txBody>
      <dsp:txXfrm>
        <a:off x="181752" y="3115985"/>
        <a:ext cx="2837205" cy="62264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278F1-EF23-4625-9403-5FBCDA0F1D6B}">
      <dsp:nvSpPr>
        <dsp:cNvPr id="0" name=""/>
        <dsp:cNvSpPr/>
      </dsp:nvSpPr>
      <dsp:spPr>
        <a:xfrm>
          <a:off x="1879565" y="2606919"/>
          <a:ext cx="649852" cy="1238286"/>
        </a:xfrm>
        <a:custGeom>
          <a:avLst/>
          <a:gdLst/>
          <a:ahLst/>
          <a:cxnLst/>
          <a:rect l="0" t="0" r="0" b="0"/>
          <a:pathLst>
            <a:path>
              <a:moveTo>
                <a:pt x="0" y="0"/>
              </a:moveTo>
              <a:lnTo>
                <a:pt x="324926" y="0"/>
              </a:lnTo>
              <a:lnTo>
                <a:pt x="324926" y="1238286"/>
              </a:lnTo>
              <a:lnTo>
                <a:pt x="649852" y="12382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9530" y="3191101"/>
        <a:ext cx="69922" cy="69922"/>
      </dsp:txXfrm>
    </dsp:sp>
    <dsp:sp modelId="{F82075DE-20C7-437A-A9A1-22EC7CC30FFD}">
      <dsp:nvSpPr>
        <dsp:cNvPr id="0" name=""/>
        <dsp:cNvSpPr/>
      </dsp:nvSpPr>
      <dsp:spPr>
        <a:xfrm>
          <a:off x="1879565" y="2561199"/>
          <a:ext cx="649852" cy="91440"/>
        </a:xfrm>
        <a:custGeom>
          <a:avLst/>
          <a:gdLst/>
          <a:ahLst/>
          <a:cxnLst/>
          <a:rect l="0" t="0" r="0" b="0"/>
          <a:pathLst>
            <a:path>
              <a:moveTo>
                <a:pt x="0" y="45720"/>
              </a:moveTo>
              <a:lnTo>
                <a:pt x="64985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88245" y="2590672"/>
        <a:ext cx="32492" cy="32492"/>
      </dsp:txXfrm>
    </dsp:sp>
    <dsp:sp modelId="{7F085A7F-57FC-4DA5-8752-B52F77035764}">
      <dsp:nvSpPr>
        <dsp:cNvPr id="0" name=""/>
        <dsp:cNvSpPr/>
      </dsp:nvSpPr>
      <dsp:spPr>
        <a:xfrm>
          <a:off x="1879565" y="1368632"/>
          <a:ext cx="649852" cy="1238286"/>
        </a:xfrm>
        <a:custGeom>
          <a:avLst/>
          <a:gdLst/>
          <a:ahLst/>
          <a:cxnLst/>
          <a:rect l="0" t="0" r="0" b="0"/>
          <a:pathLst>
            <a:path>
              <a:moveTo>
                <a:pt x="0" y="1238286"/>
              </a:moveTo>
              <a:lnTo>
                <a:pt x="324926" y="1238286"/>
              </a:lnTo>
              <a:lnTo>
                <a:pt x="324926" y="0"/>
              </a:lnTo>
              <a:lnTo>
                <a:pt x="6498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9530" y="1952814"/>
        <a:ext cx="69922" cy="69922"/>
      </dsp:txXfrm>
    </dsp:sp>
    <dsp:sp modelId="{C2F5C1C0-E6BD-4AB0-973C-9047938463B2}">
      <dsp:nvSpPr>
        <dsp:cNvPr id="0" name=""/>
        <dsp:cNvSpPr/>
      </dsp:nvSpPr>
      <dsp:spPr>
        <a:xfrm rot="16200000">
          <a:off x="-1222668" y="2111604"/>
          <a:ext cx="5213838" cy="9906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To keep R.D.=0 (FRBM)</a:t>
          </a:r>
          <a:br>
            <a:rPr lang="en-US" sz="2800" kern="1200" dirty="0"/>
          </a:br>
          <a:r>
            <a:rPr lang="en-US" sz="2800" kern="1200" dirty="0"/>
            <a:t> ▲profitability</a:t>
          </a:r>
        </a:p>
      </dsp:txBody>
      <dsp:txXfrm>
        <a:off x="-1222668" y="2111604"/>
        <a:ext cx="5213838" cy="990629"/>
      </dsp:txXfrm>
    </dsp:sp>
    <dsp:sp modelId="{47458517-2140-463C-85D1-5588BA3D94DB}">
      <dsp:nvSpPr>
        <dsp:cNvPr id="0" name=""/>
        <dsp:cNvSpPr/>
      </dsp:nvSpPr>
      <dsp:spPr>
        <a:xfrm>
          <a:off x="2529418" y="873317"/>
          <a:ext cx="3249263" cy="9906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Outsourced through agency- Peons, drivers, sweepers [7th PC: Min 18k/pm]</a:t>
          </a:r>
        </a:p>
      </dsp:txBody>
      <dsp:txXfrm>
        <a:off x="2529418" y="873317"/>
        <a:ext cx="3249263" cy="990629"/>
      </dsp:txXfrm>
    </dsp:sp>
    <dsp:sp modelId="{90004AF4-511F-4A73-A2DE-49B19738822C}">
      <dsp:nvSpPr>
        <dsp:cNvPr id="0" name=""/>
        <dsp:cNvSpPr/>
      </dsp:nvSpPr>
      <dsp:spPr>
        <a:xfrm>
          <a:off x="2529418" y="2111604"/>
          <a:ext cx="3249263" cy="9906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Retired Employees</a:t>
          </a:r>
        </a:p>
      </dsp:txBody>
      <dsp:txXfrm>
        <a:off x="2529418" y="2111604"/>
        <a:ext cx="3249263" cy="990629"/>
      </dsp:txXfrm>
    </dsp:sp>
    <dsp:sp modelId="{61BAC528-1CC8-4B87-A019-5BE7BBA22453}">
      <dsp:nvSpPr>
        <dsp:cNvPr id="0" name=""/>
        <dsp:cNvSpPr/>
      </dsp:nvSpPr>
      <dsp:spPr>
        <a:xfrm>
          <a:off x="2529418" y="3349890"/>
          <a:ext cx="3249263" cy="9906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Contractual: High skilled professional (6th PC recommended)</a:t>
          </a:r>
        </a:p>
      </dsp:txBody>
      <dsp:txXfrm>
        <a:off x="2529418" y="3349890"/>
        <a:ext cx="3249263" cy="990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6854B-1FA6-4EE1-B136-0CA960011996}">
      <dsp:nvSpPr>
        <dsp:cNvPr id="0" name=""/>
        <dsp:cNvSpPr/>
      </dsp:nvSpPr>
      <dsp:spPr>
        <a:xfrm>
          <a:off x="798" y="814534"/>
          <a:ext cx="2320892" cy="1966478"/>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F9E410E-4687-44BF-9D7A-FC1A8A681135}">
      <dsp:nvSpPr>
        <dsp:cNvPr id="0" name=""/>
        <dsp:cNvSpPr/>
      </dsp:nvSpPr>
      <dsp:spPr>
        <a:xfrm>
          <a:off x="2012632"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Seeds, Irrigation, Fertilizer, Pesticides</a:t>
          </a:r>
        </a:p>
      </dsp:txBody>
      <dsp:txXfrm>
        <a:off x="2044866" y="1121953"/>
        <a:ext cx="1036065" cy="1080970"/>
      </dsp:txXfrm>
    </dsp:sp>
    <dsp:sp modelId="{6188839D-910C-4096-9DAA-A482C504ACD7}">
      <dsp:nvSpPr>
        <dsp:cNvPr id="0" name=""/>
        <dsp:cNvSpPr/>
      </dsp:nvSpPr>
      <dsp:spPr>
        <a:xfrm>
          <a:off x="798"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More from Less</a:t>
          </a:r>
        </a:p>
      </dsp:txBody>
      <dsp:txXfrm>
        <a:off x="798" y="439569"/>
        <a:ext cx="2320892" cy="338619"/>
      </dsp:txXfrm>
    </dsp:sp>
    <dsp:sp modelId="{638672E0-55F8-4124-BFCE-C2AF0340070F}">
      <dsp:nvSpPr>
        <dsp:cNvPr id="0" name=""/>
        <dsp:cNvSpPr/>
      </dsp:nvSpPr>
      <dsp:spPr>
        <a:xfrm>
          <a:off x="3424402" y="814534"/>
          <a:ext cx="2320892" cy="1966478"/>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0AEE0C5-7744-4AA8-AAA5-D2D72C97A199}">
      <dsp:nvSpPr>
        <dsp:cNvPr id="0" name=""/>
        <dsp:cNvSpPr/>
      </dsp:nvSpPr>
      <dsp:spPr>
        <a:xfrm>
          <a:off x="5436237" y="108971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organic, pulses</a:t>
          </a:r>
        </a:p>
      </dsp:txBody>
      <dsp:txXfrm>
        <a:off x="5468471" y="1121953"/>
        <a:ext cx="1036065" cy="1080970"/>
      </dsp:txXfrm>
    </dsp:sp>
    <dsp:sp modelId="{B3EFEF73-72A8-4C02-A127-0F537D6C5C73}">
      <dsp:nvSpPr>
        <dsp:cNvPr id="0" name=""/>
        <dsp:cNvSpPr/>
      </dsp:nvSpPr>
      <dsp:spPr>
        <a:xfrm>
          <a:off x="3424402" y="43956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Diversify</a:t>
          </a:r>
        </a:p>
      </dsp:txBody>
      <dsp:txXfrm>
        <a:off x="3424402" y="439569"/>
        <a:ext cx="2320892" cy="338619"/>
      </dsp:txXfrm>
    </dsp:sp>
    <dsp:sp modelId="{785212DC-1354-4382-A04B-BF7E41EB42CF}">
      <dsp:nvSpPr>
        <dsp:cNvPr id="0" name=""/>
        <dsp:cNvSpPr/>
      </dsp:nvSpPr>
      <dsp:spPr>
        <a:xfrm>
          <a:off x="798" y="3467214"/>
          <a:ext cx="2320892" cy="1966478"/>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34AE305-1BDC-454D-9528-0D7A16B297A8}">
      <dsp:nvSpPr>
        <dsp:cNvPr id="0" name=""/>
        <dsp:cNvSpPr/>
      </dsp:nvSpPr>
      <dsp:spPr>
        <a:xfrm>
          <a:off x="2012632"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Credit, Insurance, Marketing</a:t>
          </a:r>
        </a:p>
      </dsp:txBody>
      <dsp:txXfrm>
        <a:off x="2044866" y="3774633"/>
        <a:ext cx="1036065" cy="1080970"/>
      </dsp:txXfrm>
    </dsp:sp>
    <dsp:sp modelId="{735126AD-B6D4-430B-9EE0-3AC18D0E7B08}">
      <dsp:nvSpPr>
        <dsp:cNvPr id="0" name=""/>
        <dsp:cNvSpPr/>
      </dsp:nvSpPr>
      <dsp:spPr>
        <a:xfrm>
          <a:off x="798"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t>
          </a:r>
        </a:p>
      </dsp:txBody>
      <dsp:txXfrm>
        <a:off x="798" y="3092249"/>
        <a:ext cx="2320892" cy="338619"/>
      </dsp:txXfrm>
    </dsp:sp>
    <dsp:sp modelId="{9123F196-765E-4E8F-B029-54F89765AAF4}">
      <dsp:nvSpPr>
        <dsp:cNvPr id="0" name=""/>
        <dsp:cNvSpPr/>
      </dsp:nvSpPr>
      <dsp:spPr>
        <a:xfrm>
          <a:off x="3424402" y="3467214"/>
          <a:ext cx="2320892" cy="1966478"/>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19DBEFD6-F875-4C3E-8973-22D590076122}">
      <dsp:nvSpPr>
        <dsp:cNvPr id="0" name=""/>
        <dsp:cNvSpPr/>
      </dsp:nvSpPr>
      <dsp:spPr>
        <a:xfrm>
          <a:off x="5436237" y="3742399"/>
          <a:ext cx="1100533" cy="114543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Ranking</a:t>
          </a:r>
        </a:p>
        <a:p>
          <a:pPr marL="171450" lvl="1" indent="-171450" algn="l" defTabSz="800100">
            <a:lnSpc>
              <a:spcPct val="90000"/>
            </a:lnSpc>
            <a:spcBef>
              <a:spcPct val="0"/>
            </a:spcBef>
            <a:spcAft>
              <a:spcPct val="15000"/>
            </a:spcAft>
            <a:buChar char="•"/>
          </a:pPr>
          <a:r>
            <a:rPr lang="en-US" sz="1800" kern="1200" dirty="0"/>
            <a:t>Budget’16</a:t>
          </a:r>
        </a:p>
      </dsp:txBody>
      <dsp:txXfrm>
        <a:off x="5468471" y="3774633"/>
        <a:ext cx="1036065" cy="1080970"/>
      </dsp:txXfrm>
    </dsp:sp>
    <dsp:sp modelId="{2EEC02BF-181D-481A-89FC-656142A2B6AB}">
      <dsp:nvSpPr>
        <dsp:cNvPr id="0" name=""/>
        <dsp:cNvSpPr/>
      </dsp:nvSpPr>
      <dsp:spPr>
        <a:xfrm>
          <a:off x="3424402" y="3092249"/>
          <a:ext cx="2320892" cy="338619"/>
        </a:xfrm>
        <a:prstGeom prst="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Husbandry</a:t>
          </a:r>
        </a:p>
      </dsp:txBody>
      <dsp:txXfrm>
        <a:off x="3424402" y="3092249"/>
        <a:ext cx="2320892" cy="33861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1113D-9913-4542-8708-128F086A5085}">
      <dsp:nvSpPr>
        <dsp:cNvPr id="0" name=""/>
        <dsp:cNvSpPr/>
      </dsp:nvSpPr>
      <dsp:spPr>
        <a:xfrm>
          <a:off x="1610" y="609937"/>
          <a:ext cx="1851433" cy="9257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Good job</a:t>
          </a:r>
        </a:p>
      </dsp:txBody>
      <dsp:txXfrm>
        <a:off x="28723" y="637050"/>
        <a:ext cx="1797207" cy="871490"/>
      </dsp:txXfrm>
    </dsp:sp>
    <dsp:sp modelId="{0D163256-489D-4D3E-9938-9901CC5E7957}">
      <dsp:nvSpPr>
        <dsp:cNvPr id="0" name=""/>
        <dsp:cNvSpPr/>
      </dsp:nvSpPr>
      <dsp:spPr>
        <a:xfrm>
          <a:off x="186754" y="1535654"/>
          <a:ext cx="185143" cy="694287"/>
        </a:xfrm>
        <a:custGeom>
          <a:avLst/>
          <a:gdLst/>
          <a:ahLst/>
          <a:cxnLst/>
          <a:rect l="0" t="0" r="0" b="0"/>
          <a:pathLst>
            <a:path>
              <a:moveTo>
                <a:pt x="0" y="0"/>
              </a:moveTo>
              <a:lnTo>
                <a:pt x="0" y="694287"/>
              </a:lnTo>
              <a:lnTo>
                <a:pt x="185143" y="694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F0D3A-F999-47AB-BC95-408C18ED8063}">
      <dsp:nvSpPr>
        <dsp:cNvPr id="0" name=""/>
        <dsp:cNvSpPr/>
      </dsp:nvSpPr>
      <dsp:spPr>
        <a:xfrm>
          <a:off x="371897" y="1767083"/>
          <a:ext cx="1481146" cy="9257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Pay well</a:t>
          </a:r>
        </a:p>
      </dsp:txBody>
      <dsp:txXfrm>
        <a:off x="399010" y="1794196"/>
        <a:ext cx="1426920" cy="871490"/>
      </dsp:txXfrm>
    </dsp:sp>
    <dsp:sp modelId="{B4207313-9AED-42EA-B224-D7FAE7F75E42}">
      <dsp:nvSpPr>
        <dsp:cNvPr id="0" name=""/>
        <dsp:cNvSpPr/>
      </dsp:nvSpPr>
      <dsp:spPr>
        <a:xfrm>
          <a:off x="186754" y="1535654"/>
          <a:ext cx="185143" cy="1851433"/>
        </a:xfrm>
        <a:custGeom>
          <a:avLst/>
          <a:gdLst/>
          <a:ahLst/>
          <a:cxnLst/>
          <a:rect l="0" t="0" r="0" b="0"/>
          <a:pathLst>
            <a:path>
              <a:moveTo>
                <a:pt x="0" y="0"/>
              </a:moveTo>
              <a:lnTo>
                <a:pt x="0" y="1851433"/>
              </a:lnTo>
              <a:lnTo>
                <a:pt x="185143" y="18514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CF660D-11A9-43C9-8D5C-3E6DF5D00218}">
      <dsp:nvSpPr>
        <dsp:cNvPr id="0" name=""/>
        <dsp:cNvSpPr/>
      </dsp:nvSpPr>
      <dsp:spPr>
        <a:xfrm>
          <a:off x="371897" y="2924229"/>
          <a:ext cx="1481146" cy="9257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Safe</a:t>
          </a:r>
        </a:p>
      </dsp:txBody>
      <dsp:txXfrm>
        <a:off x="399010" y="2951342"/>
        <a:ext cx="1426920" cy="871490"/>
      </dsp:txXfrm>
    </dsp:sp>
    <dsp:sp modelId="{D9BE41E2-F77D-48EE-AA93-7B0167415A30}">
      <dsp:nvSpPr>
        <dsp:cNvPr id="0" name=""/>
        <dsp:cNvSpPr/>
      </dsp:nvSpPr>
      <dsp:spPr>
        <a:xfrm>
          <a:off x="186754" y="1535654"/>
          <a:ext cx="185143" cy="3008578"/>
        </a:xfrm>
        <a:custGeom>
          <a:avLst/>
          <a:gdLst/>
          <a:ahLst/>
          <a:cxnLst/>
          <a:rect l="0" t="0" r="0" b="0"/>
          <a:pathLst>
            <a:path>
              <a:moveTo>
                <a:pt x="0" y="0"/>
              </a:moveTo>
              <a:lnTo>
                <a:pt x="0" y="3008578"/>
              </a:lnTo>
              <a:lnTo>
                <a:pt x="185143" y="30085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1D909C-8A3E-416A-87CA-354A368D8C48}">
      <dsp:nvSpPr>
        <dsp:cNvPr id="0" name=""/>
        <dsp:cNvSpPr/>
      </dsp:nvSpPr>
      <dsp:spPr>
        <a:xfrm>
          <a:off x="371897" y="4081374"/>
          <a:ext cx="1481146" cy="9257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Productivity</a:t>
          </a:r>
        </a:p>
      </dsp:txBody>
      <dsp:txXfrm>
        <a:off x="399010" y="4108487"/>
        <a:ext cx="1426920" cy="871490"/>
      </dsp:txXfrm>
    </dsp:sp>
    <dsp:sp modelId="{52B43396-BA92-4189-A6B6-5BF9DC827E6F}">
      <dsp:nvSpPr>
        <dsp:cNvPr id="0" name=""/>
        <dsp:cNvSpPr/>
      </dsp:nvSpPr>
      <dsp:spPr>
        <a:xfrm>
          <a:off x="2315902" y="609937"/>
          <a:ext cx="1851433" cy="92571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Formal</a:t>
          </a:r>
        </a:p>
      </dsp:txBody>
      <dsp:txXfrm>
        <a:off x="2343015" y="637050"/>
        <a:ext cx="1797207" cy="871490"/>
      </dsp:txXfrm>
    </dsp:sp>
    <dsp:sp modelId="{3E11C5CB-40E5-4DC8-83D3-850320CF5E9A}">
      <dsp:nvSpPr>
        <dsp:cNvPr id="0" name=""/>
        <dsp:cNvSpPr/>
      </dsp:nvSpPr>
      <dsp:spPr>
        <a:xfrm>
          <a:off x="2501045" y="1535654"/>
          <a:ext cx="185143" cy="694287"/>
        </a:xfrm>
        <a:custGeom>
          <a:avLst/>
          <a:gdLst/>
          <a:ahLst/>
          <a:cxnLst/>
          <a:rect l="0" t="0" r="0" b="0"/>
          <a:pathLst>
            <a:path>
              <a:moveTo>
                <a:pt x="0" y="0"/>
              </a:moveTo>
              <a:lnTo>
                <a:pt x="0" y="694287"/>
              </a:lnTo>
              <a:lnTo>
                <a:pt x="185143" y="694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F583D7-79F3-47AD-AE2A-D644423D25B4}">
      <dsp:nvSpPr>
        <dsp:cNvPr id="0" name=""/>
        <dsp:cNvSpPr/>
      </dsp:nvSpPr>
      <dsp:spPr>
        <a:xfrm>
          <a:off x="2686188" y="1767083"/>
          <a:ext cx="1481146" cy="9257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Yes</a:t>
          </a:r>
        </a:p>
      </dsp:txBody>
      <dsp:txXfrm>
        <a:off x="2713301" y="1794196"/>
        <a:ext cx="1426920" cy="871490"/>
      </dsp:txXfrm>
    </dsp:sp>
    <dsp:sp modelId="{50F55442-88D2-4E06-9EBB-221585ACE975}">
      <dsp:nvSpPr>
        <dsp:cNvPr id="0" name=""/>
        <dsp:cNvSpPr/>
      </dsp:nvSpPr>
      <dsp:spPr>
        <a:xfrm>
          <a:off x="2501045" y="1535654"/>
          <a:ext cx="185143" cy="1851433"/>
        </a:xfrm>
        <a:custGeom>
          <a:avLst/>
          <a:gdLst/>
          <a:ahLst/>
          <a:cxnLst/>
          <a:rect l="0" t="0" r="0" b="0"/>
          <a:pathLst>
            <a:path>
              <a:moveTo>
                <a:pt x="0" y="0"/>
              </a:moveTo>
              <a:lnTo>
                <a:pt x="0" y="1851433"/>
              </a:lnTo>
              <a:lnTo>
                <a:pt x="185143" y="18514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9F9AF9-7AE6-4E24-A1AA-D1D1A5104C71}">
      <dsp:nvSpPr>
        <dsp:cNvPr id="0" name=""/>
        <dsp:cNvSpPr/>
      </dsp:nvSpPr>
      <dsp:spPr>
        <a:xfrm>
          <a:off x="2686188" y="2924229"/>
          <a:ext cx="1481146" cy="9257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Yes</a:t>
          </a:r>
        </a:p>
      </dsp:txBody>
      <dsp:txXfrm>
        <a:off x="2713301" y="2951342"/>
        <a:ext cx="1426920" cy="871490"/>
      </dsp:txXfrm>
    </dsp:sp>
    <dsp:sp modelId="{FB3B846E-18E4-43BE-81D4-D36D237B7BB5}">
      <dsp:nvSpPr>
        <dsp:cNvPr id="0" name=""/>
        <dsp:cNvSpPr/>
      </dsp:nvSpPr>
      <dsp:spPr>
        <a:xfrm>
          <a:off x="2501045" y="1535654"/>
          <a:ext cx="185143" cy="3008578"/>
        </a:xfrm>
        <a:custGeom>
          <a:avLst/>
          <a:gdLst/>
          <a:ahLst/>
          <a:cxnLst/>
          <a:rect l="0" t="0" r="0" b="0"/>
          <a:pathLst>
            <a:path>
              <a:moveTo>
                <a:pt x="0" y="0"/>
              </a:moveTo>
              <a:lnTo>
                <a:pt x="0" y="3008578"/>
              </a:lnTo>
              <a:lnTo>
                <a:pt x="185143" y="30085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735224-9071-47A5-AB45-86723EDAF95F}">
      <dsp:nvSpPr>
        <dsp:cNvPr id="0" name=""/>
        <dsp:cNvSpPr/>
      </dsp:nvSpPr>
      <dsp:spPr>
        <a:xfrm>
          <a:off x="2686188" y="4081374"/>
          <a:ext cx="1481146" cy="9257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accumulated</a:t>
          </a:r>
        </a:p>
      </dsp:txBody>
      <dsp:txXfrm>
        <a:off x="2713301" y="4108487"/>
        <a:ext cx="1426920" cy="871490"/>
      </dsp:txXfrm>
    </dsp:sp>
    <dsp:sp modelId="{EE42E673-C786-4FF3-9DA9-E2E2B1A18199}">
      <dsp:nvSpPr>
        <dsp:cNvPr id="0" name=""/>
        <dsp:cNvSpPr/>
      </dsp:nvSpPr>
      <dsp:spPr>
        <a:xfrm>
          <a:off x="4630193" y="609937"/>
          <a:ext cx="1851433" cy="92571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Informal</a:t>
          </a:r>
        </a:p>
      </dsp:txBody>
      <dsp:txXfrm>
        <a:off x="4657306" y="637050"/>
        <a:ext cx="1797207" cy="871490"/>
      </dsp:txXfrm>
    </dsp:sp>
    <dsp:sp modelId="{09A7EBAC-BD31-42AF-AAC7-42ECEA55CF09}">
      <dsp:nvSpPr>
        <dsp:cNvPr id="0" name=""/>
        <dsp:cNvSpPr/>
      </dsp:nvSpPr>
      <dsp:spPr>
        <a:xfrm>
          <a:off x="4815336" y="1535654"/>
          <a:ext cx="185143" cy="694287"/>
        </a:xfrm>
        <a:custGeom>
          <a:avLst/>
          <a:gdLst/>
          <a:ahLst/>
          <a:cxnLst/>
          <a:rect l="0" t="0" r="0" b="0"/>
          <a:pathLst>
            <a:path>
              <a:moveTo>
                <a:pt x="0" y="0"/>
              </a:moveTo>
              <a:lnTo>
                <a:pt x="0" y="694287"/>
              </a:lnTo>
              <a:lnTo>
                <a:pt x="185143" y="694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2A8C57-50EC-4038-8050-09CC166FFD15}">
      <dsp:nvSpPr>
        <dsp:cNvPr id="0" name=""/>
        <dsp:cNvSpPr/>
      </dsp:nvSpPr>
      <dsp:spPr>
        <a:xfrm>
          <a:off x="5000480" y="1767083"/>
          <a:ext cx="1481146" cy="9257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l" defTabSz="577850">
            <a:lnSpc>
              <a:spcPct val="90000"/>
            </a:lnSpc>
            <a:spcBef>
              <a:spcPct val="0"/>
            </a:spcBef>
            <a:spcAft>
              <a:spcPct val="35000"/>
            </a:spcAft>
            <a:buNone/>
          </a:pPr>
          <a:r>
            <a:rPr lang="en-US" sz="1300" kern="1200" dirty="0"/>
            <a:t>1/20</a:t>
          </a:r>
          <a:r>
            <a:rPr lang="en-US" sz="1300" kern="1200" baseline="30000" dirty="0"/>
            <a:t>th</a:t>
          </a:r>
          <a:r>
            <a:rPr lang="en-US" sz="1300" kern="1200" dirty="0"/>
            <a:t> of formal job; collective </a:t>
          </a:r>
          <a:r>
            <a:rPr lang="en-US" sz="1300" kern="1200" dirty="0" err="1"/>
            <a:t>bargaining..x</a:t>
          </a:r>
          <a:br>
            <a:rPr lang="en-US" sz="1300" kern="1200" dirty="0"/>
          </a:br>
          <a:r>
            <a:rPr lang="en-US" sz="1300" kern="1200" dirty="0"/>
            <a:t>Cheap formal </a:t>
          </a:r>
          <a:r>
            <a:rPr lang="en-US" sz="1300" kern="1200" dirty="0" err="1"/>
            <a:t>credit..x</a:t>
          </a:r>
          <a:endParaRPr lang="en-US" sz="1300" kern="1200" dirty="0"/>
        </a:p>
      </dsp:txBody>
      <dsp:txXfrm>
        <a:off x="5027593" y="1794196"/>
        <a:ext cx="1426920" cy="871490"/>
      </dsp:txXfrm>
    </dsp:sp>
    <dsp:sp modelId="{2D65A2CF-438B-4B54-AC34-14CC9D329D83}">
      <dsp:nvSpPr>
        <dsp:cNvPr id="0" name=""/>
        <dsp:cNvSpPr/>
      </dsp:nvSpPr>
      <dsp:spPr>
        <a:xfrm>
          <a:off x="4815336" y="1535654"/>
          <a:ext cx="185143" cy="1851433"/>
        </a:xfrm>
        <a:custGeom>
          <a:avLst/>
          <a:gdLst/>
          <a:ahLst/>
          <a:cxnLst/>
          <a:rect l="0" t="0" r="0" b="0"/>
          <a:pathLst>
            <a:path>
              <a:moveTo>
                <a:pt x="0" y="0"/>
              </a:moveTo>
              <a:lnTo>
                <a:pt x="0" y="1851433"/>
              </a:lnTo>
              <a:lnTo>
                <a:pt x="185143" y="18514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7DA401-D72C-4E0D-82D3-53E509A67364}">
      <dsp:nvSpPr>
        <dsp:cNvPr id="0" name=""/>
        <dsp:cNvSpPr/>
      </dsp:nvSpPr>
      <dsp:spPr>
        <a:xfrm>
          <a:off x="5000480" y="2924229"/>
          <a:ext cx="1481146" cy="9257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 social security, insurance against accident, death, disability, job-loss</a:t>
          </a:r>
        </a:p>
      </dsp:txBody>
      <dsp:txXfrm>
        <a:off x="5027593" y="2951342"/>
        <a:ext cx="1426920" cy="871490"/>
      </dsp:txXfrm>
    </dsp:sp>
    <dsp:sp modelId="{A3A68BE0-5557-44A9-9568-706BD6E864BA}">
      <dsp:nvSpPr>
        <dsp:cNvPr id="0" name=""/>
        <dsp:cNvSpPr/>
      </dsp:nvSpPr>
      <dsp:spPr>
        <a:xfrm>
          <a:off x="4815336" y="1535654"/>
          <a:ext cx="185143" cy="3008578"/>
        </a:xfrm>
        <a:custGeom>
          <a:avLst/>
          <a:gdLst/>
          <a:ahLst/>
          <a:cxnLst/>
          <a:rect l="0" t="0" r="0" b="0"/>
          <a:pathLst>
            <a:path>
              <a:moveTo>
                <a:pt x="0" y="0"/>
              </a:moveTo>
              <a:lnTo>
                <a:pt x="0" y="3008578"/>
              </a:lnTo>
              <a:lnTo>
                <a:pt x="185143" y="30085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B7B77B-5895-4B4D-A45B-6A7FD95E8AE9}">
      <dsp:nvSpPr>
        <dsp:cNvPr id="0" name=""/>
        <dsp:cNvSpPr/>
      </dsp:nvSpPr>
      <dsp:spPr>
        <a:xfrm>
          <a:off x="5000480" y="4081374"/>
          <a:ext cx="1481146" cy="9257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Loyalty, Human capital lost</a:t>
          </a:r>
        </a:p>
      </dsp:txBody>
      <dsp:txXfrm>
        <a:off x="5027593" y="4108487"/>
        <a:ext cx="1426920" cy="871490"/>
      </dsp:txXfrm>
    </dsp:sp>
    <dsp:sp modelId="{E46233FD-7573-4811-9D5B-815CF924CAB1}">
      <dsp:nvSpPr>
        <dsp:cNvPr id="0" name=""/>
        <dsp:cNvSpPr/>
      </dsp:nvSpPr>
      <dsp:spPr>
        <a:xfrm>
          <a:off x="6944485" y="609937"/>
          <a:ext cx="1851433" cy="92571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Contract</a:t>
          </a:r>
        </a:p>
      </dsp:txBody>
      <dsp:txXfrm>
        <a:off x="6971598" y="637050"/>
        <a:ext cx="1797207" cy="871490"/>
      </dsp:txXfrm>
    </dsp:sp>
    <dsp:sp modelId="{44E35FD3-62BC-4DF0-A547-EBCA0FA37228}">
      <dsp:nvSpPr>
        <dsp:cNvPr id="0" name=""/>
        <dsp:cNvSpPr/>
      </dsp:nvSpPr>
      <dsp:spPr>
        <a:xfrm>
          <a:off x="7129628" y="1535654"/>
          <a:ext cx="185143" cy="694287"/>
        </a:xfrm>
        <a:custGeom>
          <a:avLst/>
          <a:gdLst/>
          <a:ahLst/>
          <a:cxnLst/>
          <a:rect l="0" t="0" r="0" b="0"/>
          <a:pathLst>
            <a:path>
              <a:moveTo>
                <a:pt x="0" y="0"/>
              </a:moveTo>
              <a:lnTo>
                <a:pt x="0" y="694287"/>
              </a:lnTo>
              <a:lnTo>
                <a:pt x="185143" y="6942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93DDF9-FDB8-4FC5-9978-23301C00CB51}">
      <dsp:nvSpPr>
        <dsp:cNvPr id="0" name=""/>
        <dsp:cNvSpPr/>
      </dsp:nvSpPr>
      <dsp:spPr>
        <a:xfrm>
          <a:off x="7314771" y="1767083"/>
          <a:ext cx="1481146" cy="925716"/>
        </a:xfrm>
        <a:prstGeom prst="roundRect">
          <a:avLst>
            <a:gd name="adj" fmla="val 10000"/>
          </a:avLst>
        </a:prstGeom>
        <a:solidFill>
          <a:schemeClr val="accent2">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14% higher than formal; but contractor chows down</a:t>
          </a:r>
        </a:p>
      </dsp:txBody>
      <dsp:txXfrm>
        <a:off x="7341884" y="1794196"/>
        <a:ext cx="1426920" cy="871490"/>
      </dsp:txXfrm>
    </dsp:sp>
    <dsp:sp modelId="{9B003A93-F818-4075-8D32-F1C39ABE2EBC}">
      <dsp:nvSpPr>
        <dsp:cNvPr id="0" name=""/>
        <dsp:cNvSpPr/>
      </dsp:nvSpPr>
      <dsp:spPr>
        <a:xfrm>
          <a:off x="7129628" y="1535654"/>
          <a:ext cx="185143" cy="1851433"/>
        </a:xfrm>
        <a:custGeom>
          <a:avLst/>
          <a:gdLst/>
          <a:ahLst/>
          <a:cxnLst/>
          <a:rect l="0" t="0" r="0" b="0"/>
          <a:pathLst>
            <a:path>
              <a:moveTo>
                <a:pt x="0" y="0"/>
              </a:moveTo>
              <a:lnTo>
                <a:pt x="0" y="1851433"/>
              </a:lnTo>
              <a:lnTo>
                <a:pt x="185143" y="18514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F401B7-C11E-4BF5-AFD0-2E3DA34E9303}">
      <dsp:nvSpPr>
        <dsp:cNvPr id="0" name=""/>
        <dsp:cNvSpPr/>
      </dsp:nvSpPr>
      <dsp:spPr>
        <a:xfrm>
          <a:off x="7314771" y="2924229"/>
          <a:ext cx="1481146" cy="925716"/>
        </a:xfrm>
        <a:prstGeom prst="roundRect">
          <a:avLst>
            <a:gd name="adj" fmla="val 10000"/>
          </a:avLst>
        </a:prstGeom>
        <a:solidFill>
          <a:schemeClr val="accent2">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 social security </a:t>
          </a:r>
        </a:p>
      </dsp:txBody>
      <dsp:txXfrm>
        <a:off x="7341884" y="2951342"/>
        <a:ext cx="1426920" cy="871490"/>
      </dsp:txXfrm>
    </dsp:sp>
    <dsp:sp modelId="{1B59FE02-49BA-4F72-8E1B-E00E601E4B9D}">
      <dsp:nvSpPr>
        <dsp:cNvPr id="0" name=""/>
        <dsp:cNvSpPr/>
      </dsp:nvSpPr>
      <dsp:spPr>
        <a:xfrm>
          <a:off x="7129628" y="1535654"/>
          <a:ext cx="185143" cy="3008578"/>
        </a:xfrm>
        <a:custGeom>
          <a:avLst/>
          <a:gdLst/>
          <a:ahLst/>
          <a:cxnLst/>
          <a:rect l="0" t="0" r="0" b="0"/>
          <a:pathLst>
            <a:path>
              <a:moveTo>
                <a:pt x="0" y="0"/>
              </a:moveTo>
              <a:lnTo>
                <a:pt x="0" y="3008578"/>
              </a:lnTo>
              <a:lnTo>
                <a:pt x="185143" y="30085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4DC3BC-0F35-42D8-A123-3990D69965B9}">
      <dsp:nvSpPr>
        <dsp:cNvPr id="0" name=""/>
        <dsp:cNvSpPr/>
      </dsp:nvSpPr>
      <dsp:spPr>
        <a:xfrm>
          <a:off x="7314771" y="4081374"/>
          <a:ext cx="1481146" cy="925716"/>
        </a:xfrm>
        <a:prstGeom prst="roundRect">
          <a:avLst>
            <a:gd name="adj" fmla="val 10000"/>
          </a:avLst>
        </a:prstGeom>
        <a:solidFill>
          <a:schemeClr val="accent2">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Same as informal</a:t>
          </a:r>
        </a:p>
      </dsp:txBody>
      <dsp:txXfrm>
        <a:off x="7341884" y="4108487"/>
        <a:ext cx="1426920" cy="87149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2C6E7-B864-4756-AC1E-BAED50E59F7E}">
      <dsp:nvSpPr>
        <dsp:cNvPr id="0" name=""/>
        <dsp:cNvSpPr/>
      </dsp:nvSpPr>
      <dsp:spPr>
        <a:xfrm>
          <a:off x="0" y="350585"/>
          <a:ext cx="6373813" cy="20648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479044" rIns="49467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Due to constant exposure to sharp salt crystals. Gloves, boots not given.</a:t>
          </a:r>
        </a:p>
        <a:p>
          <a:pPr marL="228600" lvl="1" indent="-228600" algn="l" defTabSz="1022350">
            <a:lnSpc>
              <a:spcPct val="90000"/>
            </a:lnSpc>
            <a:spcBef>
              <a:spcPct val="0"/>
            </a:spcBef>
            <a:spcAft>
              <a:spcPct val="15000"/>
            </a:spcAft>
            <a:buChar char="•"/>
          </a:pPr>
          <a:r>
            <a:rPr lang="en-US" sz="2300" kern="1200" dirty="0"/>
            <a:t>Legs abnormally thin- don't burn in pyre ►legs buried in graves, separately.</a:t>
          </a:r>
        </a:p>
      </dsp:txBody>
      <dsp:txXfrm>
        <a:off x="0" y="350585"/>
        <a:ext cx="6373813" cy="2064825"/>
      </dsp:txXfrm>
    </dsp:sp>
    <dsp:sp modelId="{BA397C20-27A4-4B96-9890-D038A1E61A60}">
      <dsp:nvSpPr>
        <dsp:cNvPr id="0" name=""/>
        <dsp:cNvSpPr/>
      </dsp:nvSpPr>
      <dsp:spPr>
        <a:xfrm>
          <a:off x="318690" y="11104"/>
          <a:ext cx="4461669"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022350">
            <a:lnSpc>
              <a:spcPct val="90000"/>
            </a:lnSpc>
            <a:spcBef>
              <a:spcPct val="0"/>
            </a:spcBef>
            <a:spcAft>
              <a:spcPct val="35000"/>
            </a:spcAft>
            <a:buNone/>
          </a:pPr>
          <a:r>
            <a:rPr lang="en-US" sz="2300" kern="1200"/>
            <a:t>Skin ulcer/chronic dermatitis</a:t>
          </a:r>
        </a:p>
      </dsp:txBody>
      <dsp:txXfrm>
        <a:off x="351834" y="44248"/>
        <a:ext cx="4395381" cy="612672"/>
      </dsp:txXfrm>
    </dsp:sp>
    <dsp:sp modelId="{C4405FC8-EBC8-42B7-A0C5-158D951370A2}">
      <dsp:nvSpPr>
        <dsp:cNvPr id="0" name=""/>
        <dsp:cNvSpPr/>
      </dsp:nvSpPr>
      <dsp:spPr>
        <a:xfrm>
          <a:off x="0" y="2879090"/>
          <a:ext cx="6373813" cy="1267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479044" rIns="49467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Exposure to white reflected light &amp; dust. Eye-googles not given.</a:t>
          </a:r>
        </a:p>
      </dsp:txBody>
      <dsp:txXfrm>
        <a:off x="0" y="2879090"/>
        <a:ext cx="6373813" cy="1267875"/>
      </dsp:txXfrm>
    </dsp:sp>
    <dsp:sp modelId="{FF3C0215-685B-4E32-AA8D-798694974724}">
      <dsp:nvSpPr>
        <dsp:cNvPr id="0" name=""/>
        <dsp:cNvSpPr/>
      </dsp:nvSpPr>
      <dsp:spPr>
        <a:xfrm>
          <a:off x="318690" y="2539610"/>
          <a:ext cx="4461669"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022350">
            <a:lnSpc>
              <a:spcPct val="90000"/>
            </a:lnSpc>
            <a:spcBef>
              <a:spcPct val="0"/>
            </a:spcBef>
            <a:spcAft>
              <a:spcPct val="35000"/>
            </a:spcAft>
            <a:buNone/>
          </a:pPr>
          <a:r>
            <a:rPr lang="en-US" sz="2300" kern="1200" dirty="0"/>
            <a:t>Pterygia- loss of vision</a:t>
          </a:r>
        </a:p>
      </dsp:txBody>
      <dsp:txXfrm>
        <a:off x="351834" y="2572754"/>
        <a:ext cx="4395381" cy="612672"/>
      </dsp:txXfrm>
    </dsp:sp>
    <dsp:sp modelId="{FAE67E37-CB9D-4142-92E4-759CD01BBA5B}">
      <dsp:nvSpPr>
        <dsp:cNvPr id="0" name=""/>
        <dsp:cNvSpPr/>
      </dsp:nvSpPr>
      <dsp:spPr>
        <a:xfrm>
          <a:off x="0" y="4610645"/>
          <a:ext cx="6373813" cy="1267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479044" rIns="49467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Salt particles/aerosols inhaled. Masks not given.</a:t>
          </a:r>
        </a:p>
      </dsp:txBody>
      <dsp:txXfrm>
        <a:off x="0" y="4610645"/>
        <a:ext cx="6373813" cy="1267875"/>
      </dsp:txXfrm>
    </dsp:sp>
    <dsp:sp modelId="{1166D406-BAAF-4D37-9E95-00D073323D02}">
      <dsp:nvSpPr>
        <dsp:cNvPr id="0" name=""/>
        <dsp:cNvSpPr/>
      </dsp:nvSpPr>
      <dsp:spPr>
        <a:xfrm>
          <a:off x="318690" y="4271165"/>
          <a:ext cx="4461669"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022350">
            <a:lnSpc>
              <a:spcPct val="90000"/>
            </a:lnSpc>
            <a:spcBef>
              <a:spcPct val="0"/>
            </a:spcBef>
            <a:spcAft>
              <a:spcPct val="35000"/>
            </a:spcAft>
            <a:buNone/>
          </a:pPr>
          <a:r>
            <a:rPr lang="en-US" sz="2300" kern="1200" dirty="0"/>
            <a:t>Hypertension</a:t>
          </a:r>
        </a:p>
      </dsp:txBody>
      <dsp:txXfrm>
        <a:off x="351834" y="4304309"/>
        <a:ext cx="4395381" cy="61267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F5F74-B587-40D4-9113-5176D28DBCED}">
      <dsp:nvSpPr>
        <dsp:cNvPr id="0" name=""/>
        <dsp:cNvSpPr/>
      </dsp:nvSpPr>
      <dsp:spPr>
        <a:xfrm>
          <a:off x="0" y="568812"/>
          <a:ext cx="6373813" cy="2754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87324" rIns="494679"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dirty="0"/>
            <a:t>Heat-sealing of salt in plastic bags.</a:t>
          </a:r>
        </a:p>
        <a:p>
          <a:pPr marL="285750" lvl="1" indent="-285750" algn="l" defTabSz="1466850">
            <a:lnSpc>
              <a:spcPct val="90000"/>
            </a:lnSpc>
            <a:spcBef>
              <a:spcPct val="0"/>
            </a:spcBef>
            <a:spcAft>
              <a:spcPct val="15000"/>
            </a:spcAft>
            <a:buChar char="•"/>
          </a:pPr>
          <a:r>
            <a:rPr lang="en-US" sz="3300" kern="1200" dirty="0"/>
            <a:t>Makeshift </a:t>
          </a:r>
          <a:r>
            <a:rPr lang="en-US" sz="3300" kern="1200" dirty="0" err="1"/>
            <a:t>hemlets</a:t>
          </a:r>
          <a:r>
            <a:rPr lang="en-US" sz="3300" kern="1200" dirty="0"/>
            <a:t> without LPG/kerosene. Firewood used.</a:t>
          </a:r>
        </a:p>
      </dsp:txBody>
      <dsp:txXfrm>
        <a:off x="0" y="568812"/>
        <a:ext cx="6373813" cy="2754675"/>
      </dsp:txXfrm>
    </dsp:sp>
    <dsp:sp modelId="{32B14A4A-3FC4-43E4-A699-7C8CC62BF608}">
      <dsp:nvSpPr>
        <dsp:cNvPr id="0" name=""/>
        <dsp:cNvSpPr/>
      </dsp:nvSpPr>
      <dsp:spPr>
        <a:xfrm>
          <a:off x="318690" y="81732"/>
          <a:ext cx="446166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66850">
            <a:lnSpc>
              <a:spcPct val="90000"/>
            </a:lnSpc>
            <a:spcBef>
              <a:spcPct val="0"/>
            </a:spcBef>
            <a:spcAft>
              <a:spcPct val="35000"/>
            </a:spcAft>
            <a:buNone/>
          </a:pPr>
          <a:r>
            <a:rPr lang="en-US" sz="3300" kern="1200" dirty="0"/>
            <a:t>Respiratory disorders</a:t>
          </a:r>
        </a:p>
      </dsp:txBody>
      <dsp:txXfrm>
        <a:off x="366245" y="129287"/>
        <a:ext cx="4366559" cy="879050"/>
      </dsp:txXfrm>
    </dsp:sp>
    <dsp:sp modelId="{2D3D42FF-B72A-4742-8618-99EB94B27CA7}">
      <dsp:nvSpPr>
        <dsp:cNvPr id="0" name=""/>
        <dsp:cNvSpPr/>
      </dsp:nvSpPr>
      <dsp:spPr>
        <a:xfrm>
          <a:off x="0" y="3988767"/>
          <a:ext cx="6373813" cy="1819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87324" rIns="494679"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a:t>Non-iodised salt used for domestic consumption.</a:t>
          </a:r>
        </a:p>
      </dsp:txBody>
      <dsp:txXfrm>
        <a:off x="0" y="3988767"/>
        <a:ext cx="6373813" cy="1819125"/>
      </dsp:txXfrm>
    </dsp:sp>
    <dsp:sp modelId="{68330E83-FD57-4E0D-B443-C51B13933035}">
      <dsp:nvSpPr>
        <dsp:cNvPr id="0" name=""/>
        <dsp:cNvSpPr/>
      </dsp:nvSpPr>
      <dsp:spPr>
        <a:xfrm>
          <a:off x="318690" y="3501687"/>
          <a:ext cx="446166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66850">
            <a:lnSpc>
              <a:spcPct val="90000"/>
            </a:lnSpc>
            <a:spcBef>
              <a:spcPct val="0"/>
            </a:spcBef>
            <a:spcAft>
              <a:spcPct val="35000"/>
            </a:spcAft>
            <a:buNone/>
          </a:pPr>
          <a:r>
            <a:rPr lang="en-US" sz="3300" kern="1200"/>
            <a:t>Goitre</a:t>
          </a:r>
        </a:p>
      </dsp:txBody>
      <dsp:txXfrm>
        <a:off x="366245" y="3549242"/>
        <a:ext cx="4366559" cy="87905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CA748-331B-4700-A740-DBC62F47A124}">
      <dsp:nvSpPr>
        <dsp:cNvPr id="0" name=""/>
        <dsp:cNvSpPr/>
      </dsp:nvSpPr>
      <dsp:spPr>
        <a:xfrm>
          <a:off x="949" y="334386"/>
          <a:ext cx="2886891" cy="2474407"/>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FA849E74-0479-44F4-ABF5-598427148D98}">
      <dsp:nvSpPr>
        <dsp:cNvPr id="0" name=""/>
        <dsp:cNvSpPr/>
      </dsp:nvSpPr>
      <dsp:spPr>
        <a:xfrm>
          <a:off x="949"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Unemployment Types</a:t>
          </a:r>
        </a:p>
      </dsp:txBody>
      <dsp:txXfrm>
        <a:off x="949" y="2066472"/>
        <a:ext cx="2886891" cy="593857"/>
      </dsp:txXfrm>
    </dsp:sp>
    <dsp:sp modelId="{31B1A9C4-A4D5-416C-8503-ED1209DD7933}">
      <dsp:nvSpPr>
        <dsp:cNvPr id="0" name=""/>
        <dsp:cNvSpPr/>
      </dsp:nvSpPr>
      <dsp:spPr>
        <a:xfrm>
          <a:off x="3214484" y="334386"/>
          <a:ext cx="2886891" cy="2474407"/>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F748DC35-CFF4-4A87-9A0F-A17F5B099F44}">
      <dsp:nvSpPr>
        <dsp:cNvPr id="0" name=""/>
        <dsp:cNvSpPr/>
      </dsp:nvSpPr>
      <dsp:spPr>
        <a:xfrm>
          <a:off x="3182295"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Regulatory Cholesterol</a:t>
          </a:r>
        </a:p>
      </dsp:txBody>
      <dsp:txXfrm>
        <a:off x="3182295" y="2066472"/>
        <a:ext cx="2886891" cy="593857"/>
      </dsp:txXfrm>
    </dsp:sp>
    <dsp:sp modelId="{C12EEDE0-6AE1-40DB-86C6-599F846FCADE}">
      <dsp:nvSpPr>
        <dsp:cNvPr id="0" name=""/>
        <dsp:cNvSpPr/>
      </dsp:nvSpPr>
      <dsp:spPr>
        <a:xfrm>
          <a:off x="6363641" y="334386"/>
          <a:ext cx="2886891" cy="2474407"/>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A025DFCD-FD1C-4238-B049-2F361D6BBAB7}">
      <dsp:nvSpPr>
        <dsp:cNvPr id="0" name=""/>
        <dsp:cNvSpPr/>
      </dsp:nvSpPr>
      <dsp:spPr>
        <a:xfrm>
          <a:off x="6363641"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EPF-Reforms in Budget’16</a:t>
          </a:r>
        </a:p>
      </dsp:txBody>
      <dsp:txXfrm>
        <a:off x="6363641" y="2066472"/>
        <a:ext cx="2886891" cy="593857"/>
      </dsp:txXfrm>
    </dsp:sp>
    <dsp:sp modelId="{AE9F4217-E406-4DAE-800C-1396EDFEA002}">
      <dsp:nvSpPr>
        <dsp:cNvPr id="0" name=""/>
        <dsp:cNvSpPr/>
      </dsp:nvSpPr>
      <dsp:spPr>
        <a:xfrm>
          <a:off x="949" y="3097483"/>
          <a:ext cx="2886891" cy="247440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571E3E1B-524F-4EEF-B8D3-FFDE42DF03E7}">
      <dsp:nvSpPr>
        <dsp:cNvPr id="0" name=""/>
        <dsp:cNvSpPr/>
      </dsp:nvSpPr>
      <dsp:spPr>
        <a:xfrm>
          <a:off x="949"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DPP-2016</a:t>
          </a:r>
        </a:p>
      </dsp:txBody>
      <dsp:txXfrm>
        <a:off x="949" y="4829568"/>
        <a:ext cx="2886891" cy="593857"/>
      </dsp:txXfrm>
    </dsp:sp>
    <dsp:sp modelId="{D14AD010-8B56-4EE8-8B3A-1C70D7CAFB25}">
      <dsp:nvSpPr>
        <dsp:cNvPr id="0" name=""/>
        <dsp:cNvSpPr/>
      </dsp:nvSpPr>
      <dsp:spPr>
        <a:xfrm>
          <a:off x="3182295" y="3097483"/>
          <a:ext cx="2886891" cy="2474407"/>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26D69931-6D51-40FA-913F-EC951352B5BF}">
      <dsp:nvSpPr>
        <dsp:cNvPr id="0" name=""/>
        <dsp:cNvSpPr/>
      </dsp:nvSpPr>
      <dsp:spPr>
        <a:xfrm>
          <a:off x="3182295"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Textile Shift</a:t>
          </a:r>
        </a:p>
      </dsp:txBody>
      <dsp:txXfrm>
        <a:off x="3182295" y="4829568"/>
        <a:ext cx="2886891" cy="593857"/>
      </dsp:txXfrm>
    </dsp:sp>
    <dsp:sp modelId="{7F2B6864-92BB-4841-BA13-2149D243ADA9}">
      <dsp:nvSpPr>
        <dsp:cNvPr id="0" name=""/>
        <dsp:cNvSpPr/>
      </dsp:nvSpPr>
      <dsp:spPr>
        <a:xfrm>
          <a:off x="6331452" y="3097483"/>
          <a:ext cx="2886891" cy="2474407"/>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EEA3CEBE-39D0-42FA-A88B-B8554E6A8D6A}">
      <dsp:nvSpPr>
        <dsp:cNvPr id="0" name=""/>
        <dsp:cNvSpPr/>
      </dsp:nvSpPr>
      <dsp:spPr>
        <a:xfrm>
          <a:off x="6363641"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Startups</a:t>
          </a:r>
        </a:p>
      </dsp:txBody>
      <dsp:txXfrm>
        <a:off x="6363641" y="4829568"/>
        <a:ext cx="2886891" cy="59385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C8C66-2133-42E3-91C1-5AA79412D7AE}">
      <dsp:nvSpPr>
        <dsp:cNvPr id="0" name=""/>
        <dsp:cNvSpPr/>
      </dsp:nvSpPr>
      <dsp:spPr>
        <a:xfrm>
          <a:off x="1236" y="646212"/>
          <a:ext cx="1961722" cy="1351626"/>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E00F48-23DA-4008-964C-176D0475EFB9}">
      <dsp:nvSpPr>
        <dsp:cNvPr id="0" name=""/>
        <dsp:cNvSpPr/>
      </dsp:nvSpPr>
      <dsp:spPr>
        <a:xfrm>
          <a:off x="1236" y="1997838"/>
          <a:ext cx="1961722" cy="72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DPP-2016</a:t>
          </a:r>
        </a:p>
      </dsp:txBody>
      <dsp:txXfrm>
        <a:off x="1236" y="1997838"/>
        <a:ext cx="1961722" cy="727799"/>
      </dsp:txXfrm>
    </dsp:sp>
    <dsp:sp modelId="{54EB429E-F74B-48EC-82D3-B53ADC592869}">
      <dsp:nvSpPr>
        <dsp:cNvPr id="0" name=""/>
        <dsp:cNvSpPr/>
      </dsp:nvSpPr>
      <dsp:spPr>
        <a:xfrm>
          <a:off x="2159213" y="646212"/>
          <a:ext cx="1961722" cy="1351626"/>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26BDFA-3507-49D0-BD3F-011AD1421CAD}">
      <dsp:nvSpPr>
        <dsp:cNvPr id="0" name=""/>
        <dsp:cNvSpPr/>
      </dsp:nvSpPr>
      <dsp:spPr>
        <a:xfrm>
          <a:off x="2159213" y="1997838"/>
          <a:ext cx="1961722" cy="72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Textile Shift</a:t>
          </a:r>
        </a:p>
      </dsp:txBody>
      <dsp:txXfrm>
        <a:off x="2159213" y="1997838"/>
        <a:ext cx="1961722" cy="727799"/>
      </dsp:txXfrm>
    </dsp:sp>
    <dsp:sp modelId="{FF56B6D9-052E-43E9-B1DC-E6BCB60B6156}">
      <dsp:nvSpPr>
        <dsp:cNvPr id="0" name=""/>
        <dsp:cNvSpPr/>
      </dsp:nvSpPr>
      <dsp:spPr>
        <a:xfrm>
          <a:off x="4317190" y="646212"/>
          <a:ext cx="1961722" cy="1351626"/>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F968DE-2338-4620-BC11-62A00B38CE04}">
      <dsp:nvSpPr>
        <dsp:cNvPr id="0" name=""/>
        <dsp:cNvSpPr/>
      </dsp:nvSpPr>
      <dsp:spPr>
        <a:xfrm>
          <a:off x="4317190" y="1997838"/>
          <a:ext cx="1961722" cy="72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Startups</a:t>
          </a:r>
        </a:p>
      </dsp:txBody>
      <dsp:txXfrm>
        <a:off x="4317190" y="1997838"/>
        <a:ext cx="1961722" cy="72779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5DC89-B92F-4313-AE04-3839681916EF}">
      <dsp:nvSpPr>
        <dsp:cNvPr id="0" name=""/>
        <dsp:cNvSpPr/>
      </dsp:nvSpPr>
      <dsp:spPr>
        <a:xfrm>
          <a:off x="0" y="0"/>
          <a:ext cx="7450461" cy="17786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066800">
            <a:lnSpc>
              <a:spcPct val="90000"/>
            </a:lnSpc>
            <a:spcBef>
              <a:spcPct val="0"/>
            </a:spcBef>
            <a:spcAft>
              <a:spcPct val="35000"/>
            </a:spcAft>
            <a:buNone/>
          </a:pPr>
          <a:r>
            <a:rPr lang="en-US" sz="2400" kern="1200" dirty="0"/>
            <a:t>Buy Indian</a:t>
          </a:r>
        </a:p>
        <a:p>
          <a:pPr marL="285750" lvl="1" indent="-285750" algn="l" defTabSz="1422400">
            <a:lnSpc>
              <a:spcPct val="90000"/>
            </a:lnSpc>
            <a:spcBef>
              <a:spcPct val="0"/>
            </a:spcBef>
            <a:spcAft>
              <a:spcPct val="15000"/>
            </a:spcAft>
            <a:buChar char="•"/>
          </a:pPr>
          <a:r>
            <a:rPr lang="en-US" sz="3200" kern="1200" dirty="0"/>
            <a:t>IDDM: Indigenously Designed, Developed and Manufactured</a:t>
          </a:r>
        </a:p>
      </dsp:txBody>
      <dsp:txXfrm>
        <a:off x="1667956" y="0"/>
        <a:ext cx="5782504" cy="1778647"/>
      </dsp:txXfrm>
    </dsp:sp>
    <dsp:sp modelId="{8AD3F340-D42B-4600-A0F9-5C835335D138}">
      <dsp:nvSpPr>
        <dsp:cNvPr id="0" name=""/>
        <dsp:cNvSpPr/>
      </dsp:nvSpPr>
      <dsp:spPr>
        <a:xfrm>
          <a:off x="177864" y="177864"/>
          <a:ext cx="1490092" cy="1422918"/>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E2D3F9-6660-4F52-9936-59C31D178F6B}">
      <dsp:nvSpPr>
        <dsp:cNvPr id="0" name=""/>
        <dsp:cNvSpPr/>
      </dsp:nvSpPr>
      <dsp:spPr>
        <a:xfrm>
          <a:off x="0" y="1956512"/>
          <a:ext cx="7450461" cy="1778647"/>
        </a:xfrm>
        <a:prstGeom prst="roundRect">
          <a:avLst>
            <a:gd name="adj" fmla="val 10000"/>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Buy and Make (Indian)</a:t>
          </a:r>
        </a:p>
        <a:p>
          <a:pPr marL="171450" lvl="1" indent="-171450" algn="l" defTabSz="844550">
            <a:lnSpc>
              <a:spcPct val="90000"/>
            </a:lnSpc>
            <a:spcBef>
              <a:spcPct val="0"/>
            </a:spcBef>
            <a:spcAft>
              <a:spcPct val="15000"/>
            </a:spcAft>
            <a:buChar char="•"/>
          </a:pPr>
          <a:r>
            <a:rPr lang="en-US" sz="1900" kern="1200" dirty="0"/>
            <a:t>Foreign OEM► Tech. Transfer to Indian firm► Make in India</a:t>
          </a:r>
        </a:p>
        <a:p>
          <a:pPr marL="171450" lvl="1" indent="-171450" algn="l" defTabSz="844550">
            <a:lnSpc>
              <a:spcPct val="90000"/>
            </a:lnSpc>
            <a:spcBef>
              <a:spcPct val="0"/>
            </a:spcBef>
            <a:spcAft>
              <a:spcPct val="15000"/>
            </a:spcAft>
            <a:buChar char="•"/>
          </a:pPr>
          <a:r>
            <a:rPr lang="en-US" sz="1900" strike="sngStrike" kern="1200" dirty="0"/>
            <a:t>Government funded, industry funded</a:t>
          </a:r>
        </a:p>
        <a:p>
          <a:pPr marL="171450" lvl="1" indent="-171450" algn="l" defTabSz="844550">
            <a:lnSpc>
              <a:spcPct val="90000"/>
            </a:lnSpc>
            <a:spcBef>
              <a:spcPct val="0"/>
            </a:spcBef>
            <a:spcAft>
              <a:spcPct val="15000"/>
            </a:spcAft>
            <a:buChar char="•"/>
          </a:pPr>
          <a:r>
            <a:rPr lang="en-US" sz="1900" strike="sngStrike" kern="1200" dirty="0"/>
            <a:t>Make , Buy and Make (Technical categories)</a:t>
          </a:r>
        </a:p>
      </dsp:txBody>
      <dsp:txXfrm>
        <a:off x="1667956" y="1956512"/>
        <a:ext cx="5782504" cy="1778647"/>
      </dsp:txXfrm>
    </dsp:sp>
    <dsp:sp modelId="{186FB130-25A4-4E6F-A9AA-44975067CF8C}">
      <dsp:nvSpPr>
        <dsp:cNvPr id="0" name=""/>
        <dsp:cNvSpPr/>
      </dsp:nvSpPr>
      <dsp:spPr>
        <a:xfrm>
          <a:off x="152346" y="2134377"/>
          <a:ext cx="1541127" cy="1422918"/>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E8ED35-3AA7-4288-882C-9B8E682DDDB1}">
      <dsp:nvSpPr>
        <dsp:cNvPr id="0" name=""/>
        <dsp:cNvSpPr/>
      </dsp:nvSpPr>
      <dsp:spPr>
        <a:xfrm>
          <a:off x="0" y="3913025"/>
          <a:ext cx="7450461" cy="1778647"/>
        </a:xfrm>
        <a:prstGeom prst="roundRect">
          <a:avLst>
            <a:gd name="adj" fmla="val 10000"/>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066800">
            <a:lnSpc>
              <a:spcPct val="90000"/>
            </a:lnSpc>
            <a:spcBef>
              <a:spcPct val="0"/>
            </a:spcBef>
            <a:spcAft>
              <a:spcPct val="35000"/>
            </a:spcAft>
            <a:buNone/>
          </a:pPr>
          <a:r>
            <a:rPr lang="en-US" sz="2400" kern="1200" dirty="0"/>
            <a:t>Buy Global</a:t>
          </a:r>
        </a:p>
        <a:p>
          <a:pPr marL="285750" lvl="1" indent="-285750" algn="l" defTabSz="1422400">
            <a:lnSpc>
              <a:spcPct val="90000"/>
            </a:lnSpc>
            <a:spcBef>
              <a:spcPct val="0"/>
            </a:spcBef>
            <a:spcAft>
              <a:spcPct val="15000"/>
            </a:spcAft>
            <a:buChar char="•"/>
          </a:pPr>
          <a:r>
            <a:rPr lang="en-US" sz="3200" kern="1200" dirty="0"/>
            <a:t>Foreign company, fully furnished item, no Transfer of Tech.</a:t>
          </a:r>
        </a:p>
      </dsp:txBody>
      <dsp:txXfrm>
        <a:off x="1667956" y="3913025"/>
        <a:ext cx="5782504" cy="1778647"/>
      </dsp:txXfrm>
    </dsp:sp>
    <dsp:sp modelId="{D0EA3B23-5AEA-48A6-A4C8-8C4BAA230769}">
      <dsp:nvSpPr>
        <dsp:cNvPr id="0" name=""/>
        <dsp:cNvSpPr/>
      </dsp:nvSpPr>
      <dsp:spPr>
        <a:xfrm>
          <a:off x="321874" y="4090889"/>
          <a:ext cx="1202072" cy="1422918"/>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C8C66-2133-42E3-91C1-5AA79412D7AE}">
      <dsp:nvSpPr>
        <dsp:cNvPr id="0" name=""/>
        <dsp:cNvSpPr/>
      </dsp:nvSpPr>
      <dsp:spPr>
        <a:xfrm>
          <a:off x="1236" y="646212"/>
          <a:ext cx="1961722" cy="1351626"/>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E00F48-23DA-4008-964C-176D0475EFB9}">
      <dsp:nvSpPr>
        <dsp:cNvPr id="0" name=""/>
        <dsp:cNvSpPr/>
      </dsp:nvSpPr>
      <dsp:spPr>
        <a:xfrm>
          <a:off x="1236" y="1997838"/>
          <a:ext cx="1961722" cy="72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DPP-2016</a:t>
          </a:r>
        </a:p>
      </dsp:txBody>
      <dsp:txXfrm>
        <a:off x="1236" y="1997838"/>
        <a:ext cx="1961722" cy="727799"/>
      </dsp:txXfrm>
    </dsp:sp>
    <dsp:sp modelId="{54EB429E-F74B-48EC-82D3-B53ADC592869}">
      <dsp:nvSpPr>
        <dsp:cNvPr id="0" name=""/>
        <dsp:cNvSpPr/>
      </dsp:nvSpPr>
      <dsp:spPr>
        <a:xfrm>
          <a:off x="2159213" y="646212"/>
          <a:ext cx="1961722" cy="1351626"/>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26BDFA-3507-49D0-BD3F-011AD1421CAD}">
      <dsp:nvSpPr>
        <dsp:cNvPr id="0" name=""/>
        <dsp:cNvSpPr/>
      </dsp:nvSpPr>
      <dsp:spPr>
        <a:xfrm>
          <a:off x="2159213" y="1997838"/>
          <a:ext cx="1961722" cy="72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Textile Shift</a:t>
          </a:r>
        </a:p>
      </dsp:txBody>
      <dsp:txXfrm>
        <a:off x="2159213" y="1997838"/>
        <a:ext cx="1961722" cy="727799"/>
      </dsp:txXfrm>
    </dsp:sp>
    <dsp:sp modelId="{FF56B6D9-052E-43E9-B1DC-E6BCB60B6156}">
      <dsp:nvSpPr>
        <dsp:cNvPr id="0" name=""/>
        <dsp:cNvSpPr/>
      </dsp:nvSpPr>
      <dsp:spPr>
        <a:xfrm>
          <a:off x="4317190" y="646212"/>
          <a:ext cx="1961722" cy="1351626"/>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F968DE-2338-4620-BC11-62A00B38CE04}">
      <dsp:nvSpPr>
        <dsp:cNvPr id="0" name=""/>
        <dsp:cNvSpPr/>
      </dsp:nvSpPr>
      <dsp:spPr>
        <a:xfrm>
          <a:off x="4317190" y="1997838"/>
          <a:ext cx="1961722" cy="72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Startups</a:t>
          </a:r>
        </a:p>
      </dsp:txBody>
      <dsp:txXfrm>
        <a:off x="4317190" y="1997838"/>
        <a:ext cx="1961722" cy="72779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EDBBF-DA7F-4B62-8191-9C3DC07DCCB6}">
      <dsp:nvSpPr>
        <dsp:cNvPr id="0" name=""/>
        <dsp:cNvSpPr/>
      </dsp:nvSpPr>
      <dsp:spPr>
        <a:xfrm>
          <a:off x="1732" y="22357"/>
          <a:ext cx="2748196" cy="1893507"/>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9887E-2AAF-443B-B0F2-C71DC0FBF02B}">
      <dsp:nvSpPr>
        <dsp:cNvPr id="0" name=""/>
        <dsp:cNvSpPr/>
      </dsp:nvSpPr>
      <dsp:spPr>
        <a:xfrm>
          <a:off x="1732" y="1915865"/>
          <a:ext cx="2748196" cy="101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dirty="0"/>
            <a:t>unorganized</a:t>
          </a:r>
        </a:p>
      </dsp:txBody>
      <dsp:txXfrm>
        <a:off x="1732" y="1915865"/>
        <a:ext cx="2748196" cy="1019581"/>
      </dsp:txXfrm>
    </dsp:sp>
    <dsp:sp modelId="{31489799-7C0A-4436-BA41-37E8A8EDD355}">
      <dsp:nvSpPr>
        <dsp:cNvPr id="0" name=""/>
        <dsp:cNvSpPr/>
      </dsp:nvSpPr>
      <dsp:spPr>
        <a:xfrm>
          <a:off x="3024864" y="22357"/>
          <a:ext cx="2748196" cy="1893507"/>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4CBD47-B14A-4D7D-997D-4E3781764286}">
      <dsp:nvSpPr>
        <dsp:cNvPr id="0" name=""/>
        <dsp:cNvSpPr/>
      </dsp:nvSpPr>
      <dsp:spPr>
        <a:xfrm>
          <a:off x="3024864" y="1915865"/>
          <a:ext cx="2748196" cy="101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l" defTabSz="977900">
            <a:lnSpc>
              <a:spcPct val="90000"/>
            </a:lnSpc>
            <a:spcBef>
              <a:spcPct val="0"/>
            </a:spcBef>
            <a:spcAft>
              <a:spcPct val="35000"/>
            </a:spcAft>
            <a:buNone/>
          </a:pPr>
          <a:r>
            <a:rPr lang="en-US" sz="2200" kern="1200" dirty="0"/>
            <a:t>Organized</a:t>
          </a:r>
        </a:p>
        <a:p>
          <a:pPr marL="171450" lvl="1" indent="-171450" algn="l" defTabSz="755650">
            <a:lnSpc>
              <a:spcPct val="90000"/>
            </a:lnSpc>
            <a:spcBef>
              <a:spcPct val="0"/>
            </a:spcBef>
            <a:spcAft>
              <a:spcPct val="15000"/>
            </a:spcAft>
            <a:buChar char="•"/>
          </a:pPr>
          <a:r>
            <a:rPr lang="en-US" sz="1700" kern="1200" dirty="0"/>
            <a:t>Labour is 15x more productive</a:t>
          </a:r>
        </a:p>
      </dsp:txBody>
      <dsp:txXfrm>
        <a:off x="3024864" y="1915865"/>
        <a:ext cx="2748196" cy="1019581"/>
      </dsp:txXfrm>
    </dsp:sp>
    <dsp:sp modelId="{BC13CAE5-F69A-4A47-8840-88F27701241E}">
      <dsp:nvSpPr>
        <dsp:cNvPr id="0" name=""/>
        <dsp:cNvSpPr/>
      </dsp:nvSpPr>
      <dsp:spPr>
        <a:xfrm>
          <a:off x="6047996" y="22357"/>
          <a:ext cx="2748196" cy="1893507"/>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D2B6F1-B15F-45A0-BE53-F4D674DD4285}">
      <dsp:nvSpPr>
        <dsp:cNvPr id="0" name=""/>
        <dsp:cNvSpPr/>
      </dsp:nvSpPr>
      <dsp:spPr>
        <a:xfrm>
          <a:off x="6047996" y="1915865"/>
          <a:ext cx="2748196" cy="101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dirty="0"/>
            <a:t>Capital Tied up in Inefficient firms, “EXIT” problem</a:t>
          </a:r>
        </a:p>
      </dsp:txBody>
      <dsp:txXfrm>
        <a:off x="6047996" y="1915865"/>
        <a:ext cx="2748196" cy="101958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3A599-5233-40D2-AF94-88251DC9E296}">
      <dsp:nvSpPr>
        <dsp:cNvPr id="0" name=""/>
        <dsp:cNvSpPr/>
      </dsp:nvSpPr>
      <dsp:spPr>
        <a:xfrm>
          <a:off x="665153" y="0"/>
          <a:ext cx="7538406" cy="361353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972A2D-ADC4-43E6-B649-3C8EAA7641A3}">
      <dsp:nvSpPr>
        <dsp:cNvPr id="0" name=""/>
        <dsp:cNvSpPr/>
      </dsp:nvSpPr>
      <dsp:spPr>
        <a:xfrm>
          <a:off x="1552024" y="1084061"/>
          <a:ext cx="2660614" cy="14454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rial Black" panose="020B0A04020102020204" pitchFamily="34" charset="0"/>
            </a:rPr>
            <a:t>▲</a:t>
          </a:r>
          <a:r>
            <a:rPr lang="en-US" sz="2800" kern="1200" dirty="0"/>
            <a:t>10% in Chinese clothes MRP</a:t>
          </a:r>
        </a:p>
      </dsp:txBody>
      <dsp:txXfrm>
        <a:off x="1622583" y="1154620"/>
        <a:ext cx="2519496" cy="1304297"/>
      </dsp:txXfrm>
    </dsp:sp>
    <dsp:sp modelId="{85F70E23-D58D-4209-A651-47BD01712BDF}">
      <dsp:nvSpPr>
        <dsp:cNvPr id="0" name=""/>
        <dsp:cNvSpPr/>
      </dsp:nvSpPr>
      <dsp:spPr>
        <a:xfrm>
          <a:off x="4656074" y="1084061"/>
          <a:ext cx="2660614" cy="14454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12 lakh new jobs in India</a:t>
          </a:r>
        </a:p>
      </dsp:txBody>
      <dsp:txXfrm>
        <a:off x="4726633" y="1154620"/>
        <a:ext cx="2519496" cy="130429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C8C66-2133-42E3-91C1-5AA79412D7AE}">
      <dsp:nvSpPr>
        <dsp:cNvPr id="0" name=""/>
        <dsp:cNvSpPr/>
      </dsp:nvSpPr>
      <dsp:spPr>
        <a:xfrm>
          <a:off x="1236" y="646212"/>
          <a:ext cx="1961722" cy="1351626"/>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E00F48-23DA-4008-964C-176D0475EFB9}">
      <dsp:nvSpPr>
        <dsp:cNvPr id="0" name=""/>
        <dsp:cNvSpPr/>
      </dsp:nvSpPr>
      <dsp:spPr>
        <a:xfrm>
          <a:off x="1236" y="1997838"/>
          <a:ext cx="1961722" cy="72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DPP-2016</a:t>
          </a:r>
        </a:p>
      </dsp:txBody>
      <dsp:txXfrm>
        <a:off x="1236" y="1997838"/>
        <a:ext cx="1961722" cy="727799"/>
      </dsp:txXfrm>
    </dsp:sp>
    <dsp:sp modelId="{54EB429E-F74B-48EC-82D3-B53ADC592869}">
      <dsp:nvSpPr>
        <dsp:cNvPr id="0" name=""/>
        <dsp:cNvSpPr/>
      </dsp:nvSpPr>
      <dsp:spPr>
        <a:xfrm>
          <a:off x="2159213" y="646212"/>
          <a:ext cx="1961722" cy="1351626"/>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26BDFA-3507-49D0-BD3F-011AD1421CAD}">
      <dsp:nvSpPr>
        <dsp:cNvPr id="0" name=""/>
        <dsp:cNvSpPr/>
      </dsp:nvSpPr>
      <dsp:spPr>
        <a:xfrm>
          <a:off x="2159213" y="1997838"/>
          <a:ext cx="1961722" cy="72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Textile Shift</a:t>
          </a:r>
        </a:p>
      </dsp:txBody>
      <dsp:txXfrm>
        <a:off x="2159213" y="1997838"/>
        <a:ext cx="1961722" cy="727799"/>
      </dsp:txXfrm>
    </dsp:sp>
    <dsp:sp modelId="{FF56B6D9-052E-43E9-B1DC-E6BCB60B6156}">
      <dsp:nvSpPr>
        <dsp:cNvPr id="0" name=""/>
        <dsp:cNvSpPr/>
      </dsp:nvSpPr>
      <dsp:spPr>
        <a:xfrm>
          <a:off x="4317190" y="646212"/>
          <a:ext cx="1961722" cy="1351626"/>
        </a:xfrm>
        <a:prstGeom prst="round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F968DE-2338-4620-BC11-62A00B38CE04}">
      <dsp:nvSpPr>
        <dsp:cNvPr id="0" name=""/>
        <dsp:cNvSpPr/>
      </dsp:nvSpPr>
      <dsp:spPr>
        <a:xfrm>
          <a:off x="4317190" y="1997838"/>
          <a:ext cx="1961722" cy="72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Startups</a:t>
          </a:r>
        </a:p>
      </dsp:txBody>
      <dsp:txXfrm>
        <a:off x="4317190" y="1997838"/>
        <a:ext cx="1961722" cy="727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CA748-331B-4700-A740-DBC62F47A124}">
      <dsp:nvSpPr>
        <dsp:cNvPr id="0" name=""/>
        <dsp:cNvSpPr/>
      </dsp:nvSpPr>
      <dsp:spPr>
        <a:xfrm>
          <a:off x="949" y="334386"/>
          <a:ext cx="2886891" cy="2474407"/>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FA849E74-0479-44F4-ABF5-598427148D98}">
      <dsp:nvSpPr>
        <dsp:cNvPr id="0" name=""/>
        <dsp:cNvSpPr/>
      </dsp:nvSpPr>
      <dsp:spPr>
        <a:xfrm>
          <a:off x="949"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Unemployment Types</a:t>
          </a:r>
        </a:p>
      </dsp:txBody>
      <dsp:txXfrm>
        <a:off x="949" y="2066472"/>
        <a:ext cx="2886891" cy="593857"/>
      </dsp:txXfrm>
    </dsp:sp>
    <dsp:sp modelId="{31B1A9C4-A4D5-416C-8503-ED1209DD7933}">
      <dsp:nvSpPr>
        <dsp:cNvPr id="0" name=""/>
        <dsp:cNvSpPr/>
      </dsp:nvSpPr>
      <dsp:spPr>
        <a:xfrm>
          <a:off x="3214484" y="334386"/>
          <a:ext cx="2886891" cy="2474407"/>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F748DC35-CFF4-4A87-9A0F-A17F5B099F44}">
      <dsp:nvSpPr>
        <dsp:cNvPr id="0" name=""/>
        <dsp:cNvSpPr/>
      </dsp:nvSpPr>
      <dsp:spPr>
        <a:xfrm>
          <a:off x="3182295"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Regulatory Cholesterol</a:t>
          </a:r>
        </a:p>
      </dsp:txBody>
      <dsp:txXfrm>
        <a:off x="3182295" y="2066472"/>
        <a:ext cx="2886891" cy="593857"/>
      </dsp:txXfrm>
    </dsp:sp>
    <dsp:sp modelId="{C12EEDE0-6AE1-40DB-86C6-599F846FCADE}">
      <dsp:nvSpPr>
        <dsp:cNvPr id="0" name=""/>
        <dsp:cNvSpPr/>
      </dsp:nvSpPr>
      <dsp:spPr>
        <a:xfrm>
          <a:off x="6363641" y="334386"/>
          <a:ext cx="2886891" cy="2474407"/>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A025DFCD-FD1C-4238-B049-2F361D6BBAB7}">
      <dsp:nvSpPr>
        <dsp:cNvPr id="0" name=""/>
        <dsp:cNvSpPr/>
      </dsp:nvSpPr>
      <dsp:spPr>
        <a:xfrm>
          <a:off x="6363641"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EPF-Reforms in Budget’16</a:t>
          </a:r>
        </a:p>
      </dsp:txBody>
      <dsp:txXfrm>
        <a:off x="6363641" y="2066472"/>
        <a:ext cx="2886891" cy="593857"/>
      </dsp:txXfrm>
    </dsp:sp>
    <dsp:sp modelId="{AE9F4217-E406-4DAE-800C-1396EDFEA002}">
      <dsp:nvSpPr>
        <dsp:cNvPr id="0" name=""/>
        <dsp:cNvSpPr/>
      </dsp:nvSpPr>
      <dsp:spPr>
        <a:xfrm>
          <a:off x="949" y="3097483"/>
          <a:ext cx="2886891" cy="247440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571E3E1B-524F-4EEF-B8D3-FFDE42DF03E7}">
      <dsp:nvSpPr>
        <dsp:cNvPr id="0" name=""/>
        <dsp:cNvSpPr/>
      </dsp:nvSpPr>
      <dsp:spPr>
        <a:xfrm>
          <a:off x="949"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DPP-2016</a:t>
          </a:r>
        </a:p>
      </dsp:txBody>
      <dsp:txXfrm>
        <a:off x="949" y="4829568"/>
        <a:ext cx="2886891" cy="593857"/>
      </dsp:txXfrm>
    </dsp:sp>
    <dsp:sp modelId="{D14AD010-8B56-4EE8-8B3A-1C70D7CAFB25}">
      <dsp:nvSpPr>
        <dsp:cNvPr id="0" name=""/>
        <dsp:cNvSpPr/>
      </dsp:nvSpPr>
      <dsp:spPr>
        <a:xfrm>
          <a:off x="3182295" y="3097483"/>
          <a:ext cx="2886891" cy="2474407"/>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26D69931-6D51-40FA-913F-EC951352B5BF}">
      <dsp:nvSpPr>
        <dsp:cNvPr id="0" name=""/>
        <dsp:cNvSpPr/>
      </dsp:nvSpPr>
      <dsp:spPr>
        <a:xfrm>
          <a:off x="3182295"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Textile Shift</a:t>
          </a:r>
        </a:p>
      </dsp:txBody>
      <dsp:txXfrm>
        <a:off x="3182295" y="4829568"/>
        <a:ext cx="2886891" cy="593857"/>
      </dsp:txXfrm>
    </dsp:sp>
    <dsp:sp modelId="{7F2B6864-92BB-4841-BA13-2149D243ADA9}">
      <dsp:nvSpPr>
        <dsp:cNvPr id="0" name=""/>
        <dsp:cNvSpPr/>
      </dsp:nvSpPr>
      <dsp:spPr>
        <a:xfrm>
          <a:off x="6331452" y="3097483"/>
          <a:ext cx="2886891" cy="2474407"/>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EEA3CEBE-39D0-42FA-A88B-B8554E6A8D6A}">
      <dsp:nvSpPr>
        <dsp:cNvPr id="0" name=""/>
        <dsp:cNvSpPr/>
      </dsp:nvSpPr>
      <dsp:spPr>
        <a:xfrm>
          <a:off x="6363641"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Startups</a:t>
          </a:r>
        </a:p>
      </dsp:txBody>
      <dsp:txXfrm>
        <a:off x="6363641" y="4829568"/>
        <a:ext cx="2886891" cy="59385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E2D2D-75E2-4EB4-8B07-FDE45B0AE3FD}">
      <dsp:nvSpPr>
        <dsp:cNvPr id="0" name=""/>
        <dsp:cNvSpPr/>
      </dsp:nvSpPr>
      <dsp:spPr>
        <a:xfrm>
          <a:off x="625011" y="1104169"/>
          <a:ext cx="1431380" cy="1844990"/>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E52D41-8948-43D2-8462-80F25B9772C9}">
      <dsp:nvSpPr>
        <dsp:cNvPr id="0" name=""/>
        <dsp:cNvSpPr/>
      </dsp:nvSpPr>
      <dsp:spPr>
        <a:xfrm>
          <a:off x="1812" y="2949160"/>
          <a:ext cx="2677780" cy="99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298704" rIns="298704" bIns="0" numCol="1" spcCol="1270" anchor="t" anchorCtr="0">
          <a:noAutofit/>
        </a:bodyPr>
        <a:lstStyle/>
        <a:p>
          <a:pPr marL="0" lvl="0" indent="0" algn="ctr" defTabSz="1866900">
            <a:lnSpc>
              <a:spcPct val="90000"/>
            </a:lnSpc>
            <a:spcBef>
              <a:spcPct val="0"/>
            </a:spcBef>
            <a:spcAft>
              <a:spcPct val="35000"/>
            </a:spcAft>
            <a:buNone/>
          </a:pPr>
          <a:r>
            <a:rPr lang="en-US" sz="4200" kern="1200" dirty="0">
              <a:solidFill>
                <a:schemeClr val="bg1"/>
              </a:solidFill>
              <a:effectLst>
                <a:outerShdw blurRad="38100" dist="38100" dir="2700000" algn="tl">
                  <a:srgbClr val="000000">
                    <a:alpha val="43137"/>
                  </a:srgbClr>
                </a:outerShdw>
              </a:effectLst>
            </a:rPr>
            <a:t>Promotion </a:t>
          </a:r>
        </a:p>
      </dsp:txBody>
      <dsp:txXfrm>
        <a:off x="1812" y="2949160"/>
        <a:ext cx="2677780" cy="993456"/>
      </dsp:txXfrm>
    </dsp:sp>
    <dsp:sp modelId="{CAB9138E-B7B8-4A01-AA16-84A15B487689}">
      <dsp:nvSpPr>
        <dsp:cNvPr id="0" name=""/>
        <dsp:cNvSpPr/>
      </dsp:nvSpPr>
      <dsp:spPr>
        <a:xfrm>
          <a:off x="3363971" y="1104169"/>
          <a:ext cx="1844803" cy="1844990"/>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047A82-D97C-4871-B75C-33855FDFA17D}">
      <dsp:nvSpPr>
        <dsp:cNvPr id="0" name=""/>
        <dsp:cNvSpPr/>
      </dsp:nvSpPr>
      <dsp:spPr>
        <a:xfrm>
          <a:off x="2947483" y="2949160"/>
          <a:ext cx="2677780" cy="99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298704" rIns="298704" bIns="0" numCol="1" spcCol="1270" anchor="t" anchorCtr="0">
          <a:noAutofit/>
        </a:bodyPr>
        <a:lstStyle/>
        <a:p>
          <a:pPr marL="0" lvl="0" indent="0" algn="ctr" defTabSz="1866900">
            <a:lnSpc>
              <a:spcPct val="90000"/>
            </a:lnSpc>
            <a:spcBef>
              <a:spcPct val="0"/>
            </a:spcBef>
            <a:spcAft>
              <a:spcPct val="35000"/>
            </a:spcAft>
            <a:buNone/>
          </a:pPr>
          <a:r>
            <a:rPr lang="en-US" sz="4200" kern="1200" dirty="0">
              <a:solidFill>
                <a:schemeClr val="bg1"/>
              </a:solidFill>
              <a:effectLst>
                <a:outerShdw blurRad="38100" dist="38100" dir="2700000" algn="tl">
                  <a:srgbClr val="000000">
                    <a:alpha val="43137"/>
                  </a:srgbClr>
                </a:outerShdw>
              </a:effectLst>
            </a:rPr>
            <a:t>Criticism</a:t>
          </a:r>
        </a:p>
      </dsp:txBody>
      <dsp:txXfrm>
        <a:off x="2947483" y="2949160"/>
        <a:ext cx="2677780" cy="99345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70052-A6EF-4F85-8705-D217C121CF72}">
      <dsp:nvSpPr>
        <dsp:cNvPr id="0" name=""/>
        <dsp:cNvSpPr/>
      </dsp:nvSpPr>
      <dsp:spPr>
        <a:xfrm>
          <a:off x="0" y="0"/>
          <a:ext cx="8797529" cy="1886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Bankruptcy </a:t>
          </a:r>
        </a:p>
        <a:p>
          <a:pPr marL="228600" lvl="1" indent="-228600" algn="l" defTabSz="1066800">
            <a:lnSpc>
              <a:spcPct val="90000"/>
            </a:lnSpc>
            <a:spcBef>
              <a:spcPct val="0"/>
            </a:spcBef>
            <a:spcAft>
              <a:spcPct val="15000"/>
            </a:spcAft>
            <a:buChar char="•"/>
          </a:pPr>
          <a:r>
            <a:rPr lang="en-US" sz="2400" kern="1200" dirty="0"/>
            <a:t>Bankruptcy code- Faster exit @90 days</a:t>
          </a:r>
        </a:p>
        <a:p>
          <a:pPr marL="228600" lvl="1" indent="-228600" algn="l" defTabSz="1066800">
            <a:lnSpc>
              <a:spcPct val="90000"/>
            </a:lnSpc>
            <a:spcBef>
              <a:spcPct val="0"/>
            </a:spcBef>
            <a:spcAft>
              <a:spcPct val="15000"/>
            </a:spcAft>
            <a:buChar char="•"/>
          </a:pPr>
          <a:r>
            <a:rPr lang="en-US" sz="2400" kern="1200" dirty="0"/>
            <a:t>(Proposed) National Credit Guarantee Trust Company</a:t>
          </a:r>
        </a:p>
        <a:p>
          <a:pPr marL="228600" lvl="1" indent="-228600" algn="l" defTabSz="1066800">
            <a:lnSpc>
              <a:spcPct val="90000"/>
            </a:lnSpc>
            <a:spcBef>
              <a:spcPct val="0"/>
            </a:spcBef>
            <a:spcAft>
              <a:spcPct val="15000"/>
            </a:spcAft>
            <a:buChar char="•"/>
          </a:pPr>
          <a:r>
            <a:rPr lang="en-US" sz="2400" kern="1200" dirty="0"/>
            <a:t>Rs.500 cr per year x 4 years. </a:t>
          </a:r>
        </a:p>
      </dsp:txBody>
      <dsp:txXfrm>
        <a:off x="1948159" y="0"/>
        <a:ext cx="6849369" cy="1886533"/>
      </dsp:txXfrm>
    </dsp:sp>
    <dsp:sp modelId="{83663BF3-360D-4113-BD43-501F2DF19B78}">
      <dsp:nvSpPr>
        <dsp:cNvPr id="0" name=""/>
        <dsp:cNvSpPr/>
      </dsp:nvSpPr>
      <dsp:spPr>
        <a:xfrm>
          <a:off x="188653" y="188653"/>
          <a:ext cx="1759505" cy="1509226"/>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6FC2A1-F041-4B68-AD00-75468280CADB}">
      <dsp:nvSpPr>
        <dsp:cNvPr id="0" name=""/>
        <dsp:cNvSpPr/>
      </dsp:nvSpPr>
      <dsp:spPr>
        <a:xfrm>
          <a:off x="0" y="2075186"/>
          <a:ext cx="8797529" cy="1886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Taxation</a:t>
          </a:r>
        </a:p>
        <a:p>
          <a:pPr marL="228600" lvl="1" indent="-228600" algn="l" defTabSz="1066800">
            <a:lnSpc>
              <a:spcPct val="90000"/>
            </a:lnSpc>
            <a:spcBef>
              <a:spcPct val="0"/>
            </a:spcBef>
            <a:spcAft>
              <a:spcPct val="15000"/>
            </a:spcAft>
            <a:buChar char="•"/>
          </a:pPr>
          <a:r>
            <a:rPr lang="en-US" sz="2400" kern="1200" dirty="0"/>
            <a:t>CGT exempt: selling personal property to invest, VCF- in startup, incubators</a:t>
          </a:r>
        </a:p>
        <a:p>
          <a:pPr marL="228600" lvl="1" indent="-228600" algn="l" defTabSz="1066800">
            <a:lnSpc>
              <a:spcPct val="90000"/>
            </a:lnSpc>
            <a:spcBef>
              <a:spcPct val="0"/>
            </a:spcBef>
            <a:spcAft>
              <a:spcPct val="15000"/>
            </a:spcAft>
            <a:buChar char="•"/>
          </a:pPr>
          <a:r>
            <a:rPr lang="en-US" sz="2400" kern="1200" dirty="0"/>
            <a:t>Income Tax exemption for three years</a:t>
          </a:r>
        </a:p>
      </dsp:txBody>
      <dsp:txXfrm>
        <a:off x="1948159" y="2075186"/>
        <a:ext cx="6849369" cy="1886533"/>
      </dsp:txXfrm>
    </dsp:sp>
    <dsp:sp modelId="{02BFC843-1C86-43EE-8D1A-8421934D7E7C}">
      <dsp:nvSpPr>
        <dsp:cNvPr id="0" name=""/>
        <dsp:cNvSpPr/>
      </dsp:nvSpPr>
      <dsp:spPr>
        <a:xfrm>
          <a:off x="188653" y="2263839"/>
          <a:ext cx="1759505" cy="1509226"/>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BF0CAF-2EA0-49F2-AC37-32F3CC7E18B9}">
      <dsp:nvSpPr>
        <dsp:cNvPr id="0" name=""/>
        <dsp:cNvSpPr/>
      </dsp:nvSpPr>
      <dsp:spPr>
        <a:xfrm>
          <a:off x="0" y="4150372"/>
          <a:ext cx="8797529" cy="1886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Startup India hub</a:t>
          </a:r>
          <a:endParaRPr lang="en-US" sz="3100" kern="1200" dirty="0"/>
        </a:p>
        <a:p>
          <a:pPr marL="228600" lvl="1" indent="-228600" algn="l" defTabSz="1066800">
            <a:lnSpc>
              <a:spcPct val="90000"/>
            </a:lnSpc>
            <a:spcBef>
              <a:spcPct val="0"/>
            </a:spcBef>
            <a:spcAft>
              <a:spcPct val="15000"/>
            </a:spcAft>
            <a:buChar char="•"/>
          </a:pPr>
          <a:r>
            <a:rPr lang="en-US" sz="2400" kern="1200" dirty="0"/>
            <a:t>App: 1 day registration, notification, knowledgebase</a:t>
          </a:r>
        </a:p>
        <a:p>
          <a:pPr marL="228600" lvl="1" indent="-228600" algn="l" defTabSz="1066800">
            <a:lnSpc>
              <a:spcPct val="90000"/>
            </a:lnSpc>
            <a:spcBef>
              <a:spcPct val="0"/>
            </a:spcBef>
            <a:spcAft>
              <a:spcPct val="15000"/>
            </a:spcAft>
            <a:buChar char="•"/>
          </a:pPr>
          <a:r>
            <a:rPr lang="en-US" sz="2400" kern="1200" dirty="0"/>
            <a:t>Self-certification- air,water pollution, EPF compliance; no inspection for 3 years</a:t>
          </a:r>
        </a:p>
      </dsp:txBody>
      <dsp:txXfrm>
        <a:off x="1948159" y="4150372"/>
        <a:ext cx="6849369" cy="1886533"/>
      </dsp:txXfrm>
    </dsp:sp>
    <dsp:sp modelId="{1F9F6C9E-5698-4BE0-9D05-C57EE53C284E}">
      <dsp:nvSpPr>
        <dsp:cNvPr id="0" name=""/>
        <dsp:cNvSpPr/>
      </dsp:nvSpPr>
      <dsp:spPr>
        <a:xfrm>
          <a:off x="188653" y="4339026"/>
          <a:ext cx="1759505" cy="1509226"/>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9CE02-96F2-44FF-B383-D1D54DAC4C21}">
      <dsp:nvSpPr>
        <dsp:cNvPr id="0" name=""/>
        <dsp:cNvSpPr/>
      </dsp:nvSpPr>
      <dsp:spPr>
        <a:xfrm>
          <a:off x="0" y="0"/>
          <a:ext cx="8797529" cy="28740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t>Public Procurement</a:t>
          </a:r>
          <a:endParaRPr lang="en-US" sz="4100" kern="1200" dirty="0"/>
        </a:p>
        <a:p>
          <a:pPr marL="285750" lvl="1" indent="-285750" algn="l" defTabSz="1422400">
            <a:lnSpc>
              <a:spcPct val="90000"/>
            </a:lnSpc>
            <a:spcBef>
              <a:spcPct val="0"/>
            </a:spcBef>
            <a:spcAft>
              <a:spcPct val="15000"/>
            </a:spcAft>
            <a:buChar char="•"/>
          </a:pPr>
          <a:r>
            <a:rPr lang="en-US" sz="3200" kern="1200" dirty="0"/>
            <a:t>Relaxed norms of public procurement for start-ups to compete against experienced company.</a:t>
          </a:r>
        </a:p>
      </dsp:txBody>
      <dsp:txXfrm>
        <a:off x="2046907" y="0"/>
        <a:ext cx="6750621" cy="2874015"/>
      </dsp:txXfrm>
    </dsp:sp>
    <dsp:sp modelId="{8C44DE08-6954-45CE-BD26-8B39B6744E6C}">
      <dsp:nvSpPr>
        <dsp:cNvPr id="0" name=""/>
        <dsp:cNvSpPr/>
      </dsp:nvSpPr>
      <dsp:spPr>
        <a:xfrm>
          <a:off x="287401" y="616004"/>
          <a:ext cx="1759505" cy="1642005"/>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6BFB2E-9D0D-469D-94CF-205E8579A603}">
      <dsp:nvSpPr>
        <dsp:cNvPr id="0" name=""/>
        <dsp:cNvSpPr/>
      </dsp:nvSpPr>
      <dsp:spPr>
        <a:xfrm>
          <a:off x="0" y="3161416"/>
          <a:ext cx="8797529" cy="28740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Patent</a:t>
          </a:r>
        </a:p>
        <a:p>
          <a:pPr marL="285750" lvl="1" indent="-285750" algn="l" defTabSz="1422400">
            <a:lnSpc>
              <a:spcPct val="90000"/>
            </a:lnSpc>
            <a:spcBef>
              <a:spcPct val="0"/>
            </a:spcBef>
            <a:spcAft>
              <a:spcPct val="15000"/>
            </a:spcAft>
            <a:buChar char="•"/>
          </a:pPr>
          <a:r>
            <a:rPr lang="en-US" sz="3200" kern="1200" dirty="0"/>
            <a:t>Legal support and fast-tracking of patent examination at lower costs, </a:t>
          </a:r>
        </a:p>
        <a:p>
          <a:pPr marL="285750" lvl="1" indent="-285750" algn="l" defTabSz="1422400">
            <a:lnSpc>
              <a:spcPct val="90000"/>
            </a:lnSpc>
            <a:spcBef>
              <a:spcPct val="0"/>
            </a:spcBef>
            <a:spcAft>
              <a:spcPct val="15000"/>
            </a:spcAft>
            <a:buChar char="•"/>
          </a:pPr>
          <a:r>
            <a:rPr lang="en-US" sz="3200" kern="1200" dirty="0"/>
            <a:t>80% rebate on application fees.</a:t>
          </a:r>
        </a:p>
        <a:p>
          <a:pPr marL="285750" lvl="1" indent="-285750" algn="l" defTabSz="1422400">
            <a:lnSpc>
              <a:spcPct val="90000"/>
            </a:lnSpc>
            <a:spcBef>
              <a:spcPct val="0"/>
            </a:spcBef>
            <a:spcAft>
              <a:spcPct val="15000"/>
            </a:spcAft>
            <a:buChar char="•"/>
          </a:pPr>
          <a:r>
            <a:rPr lang="en-US" sz="3200" kern="1200" dirty="0"/>
            <a:t>help them commercializing the IPRs</a:t>
          </a:r>
        </a:p>
      </dsp:txBody>
      <dsp:txXfrm>
        <a:off x="2046907" y="3161416"/>
        <a:ext cx="6750621" cy="2874015"/>
      </dsp:txXfrm>
    </dsp:sp>
    <dsp:sp modelId="{2B1C77BF-A8A8-4019-B269-5919D4A921AC}">
      <dsp:nvSpPr>
        <dsp:cNvPr id="0" name=""/>
        <dsp:cNvSpPr/>
      </dsp:nvSpPr>
      <dsp:spPr>
        <a:xfrm>
          <a:off x="287401" y="3448818"/>
          <a:ext cx="1759505" cy="2299212"/>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87FDE-ECA0-4DCC-A77F-E94C53FA1B52}">
      <dsp:nvSpPr>
        <dsp:cNvPr id="0" name=""/>
        <dsp:cNvSpPr/>
      </dsp:nvSpPr>
      <dsp:spPr>
        <a:xfrm>
          <a:off x="1729" y="185878"/>
          <a:ext cx="3688038" cy="2212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Innovation </a:t>
          </a:r>
        </a:p>
        <a:p>
          <a:pPr marL="285750" lvl="1" indent="-285750" algn="l" defTabSz="1289050">
            <a:lnSpc>
              <a:spcPct val="90000"/>
            </a:lnSpc>
            <a:spcBef>
              <a:spcPct val="0"/>
            </a:spcBef>
            <a:spcAft>
              <a:spcPct val="15000"/>
            </a:spcAft>
            <a:buChar char="•"/>
          </a:pPr>
          <a:r>
            <a:rPr lang="en-US" sz="2900" kern="1200" dirty="0"/>
            <a:t>ATAL centers</a:t>
          </a:r>
        </a:p>
        <a:p>
          <a:pPr marL="285750" lvl="1" indent="-285750" algn="l" defTabSz="1289050">
            <a:lnSpc>
              <a:spcPct val="90000"/>
            </a:lnSpc>
            <a:spcBef>
              <a:spcPct val="0"/>
            </a:spcBef>
            <a:spcAft>
              <a:spcPct val="15000"/>
            </a:spcAft>
            <a:buChar char="•"/>
          </a:pPr>
          <a:r>
            <a:rPr lang="en-US" sz="2900" kern="1200" dirty="0"/>
            <a:t>School competition</a:t>
          </a:r>
        </a:p>
      </dsp:txBody>
      <dsp:txXfrm>
        <a:off x="66540" y="250689"/>
        <a:ext cx="3558416" cy="2083201"/>
      </dsp:txXfrm>
    </dsp:sp>
    <dsp:sp modelId="{676B2F9B-1012-4DD8-825B-AD04AAEEFC3A}">
      <dsp:nvSpPr>
        <dsp:cNvPr id="0" name=""/>
        <dsp:cNvSpPr/>
      </dsp:nvSpPr>
      <dsp:spPr>
        <a:xfrm>
          <a:off x="4058571" y="834973"/>
          <a:ext cx="781864" cy="9146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058571" y="1017900"/>
        <a:ext cx="547305" cy="548779"/>
      </dsp:txXfrm>
    </dsp:sp>
    <dsp:sp modelId="{7CB79770-7D48-42E5-B74F-190CFCB9E16D}">
      <dsp:nvSpPr>
        <dsp:cNvPr id="0" name=""/>
        <dsp:cNvSpPr/>
      </dsp:nvSpPr>
      <dsp:spPr>
        <a:xfrm>
          <a:off x="5164983" y="185878"/>
          <a:ext cx="3688038" cy="2212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Incubation</a:t>
          </a:r>
        </a:p>
        <a:p>
          <a:pPr marL="285750" lvl="1" indent="-285750" algn="l" defTabSz="1289050">
            <a:lnSpc>
              <a:spcPct val="90000"/>
            </a:lnSpc>
            <a:spcBef>
              <a:spcPct val="0"/>
            </a:spcBef>
            <a:spcAft>
              <a:spcPct val="15000"/>
            </a:spcAft>
            <a:buChar char="•"/>
          </a:pPr>
          <a:r>
            <a:rPr lang="en-US" sz="2900" kern="1200" dirty="0"/>
            <a:t>Self Employment and Talent </a:t>
          </a:r>
          <a:r>
            <a:rPr lang="en-US" sz="2900" kern="1200" dirty="0" err="1"/>
            <a:t>Utilisation</a:t>
          </a:r>
          <a:r>
            <a:rPr lang="en-US" sz="2900" kern="1200" dirty="0"/>
            <a:t> (SETU) </a:t>
          </a:r>
        </a:p>
      </dsp:txBody>
      <dsp:txXfrm>
        <a:off x="5229794" y="250689"/>
        <a:ext cx="3558416" cy="208320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53CB7-A14A-4533-9B6F-5D76D97CBE1B}">
      <dsp:nvSpPr>
        <dsp:cNvPr id="0" name=""/>
        <dsp:cNvSpPr/>
      </dsp:nvSpPr>
      <dsp:spPr>
        <a:xfrm>
          <a:off x="0" y="66259"/>
          <a:ext cx="8797925" cy="7985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DIPP / Commerce</a:t>
          </a:r>
        </a:p>
      </dsp:txBody>
      <dsp:txXfrm>
        <a:off x="38981" y="105240"/>
        <a:ext cx="8719963" cy="720562"/>
      </dsp:txXfrm>
    </dsp:sp>
    <dsp:sp modelId="{3B6B84EC-F1AA-41D7-BED4-C890006AE955}">
      <dsp:nvSpPr>
        <dsp:cNvPr id="0" name=""/>
        <dsp:cNvSpPr/>
      </dsp:nvSpPr>
      <dsp:spPr>
        <a:xfrm>
          <a:off x="0" y="864784"/>
          <a:ext cx="87979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Patent, Design, Trademark, GI (Chronologically)</a:t>
          </a:r>
        </a:p>
      </dsp:txBody>
      <dsp:txXfrm>
        <a:off x="0" y="864784"/>
        <a:ext cx="8797925" cy="579600"/>
      </dsp:txXfrm>
    </dsp:sp>
    <dsp:sp modelId="{89AC640C-E281-491C-9C77-0A0CC60FAFC3}">
      <dsp:nvSpPr>
        <dsp:cNvPr id="0" name=""/>
        <dsp:cNvSpPr/>
      </dsp:nvSpPr>
      <dsp:spPr>
        <a:xfrm>
          <a:off x="0" y="1444385"/>
          <a:ext cx="8797925" cy="7985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Department  High Edu.  / HRD</a:t>
          </a:r>
        </a:p>
      </dsp:txBody>
      <dsp:txXfrm>
        <a:off x="38981" y="1483366"/>
        <a:ext cx="8719963" cy="720562"/>
      </dsp:txXfrm>
    </dsp:sp>
    <dsp:sp modelId="{899B2E7F-4C7E-4981-ADB4-78C9C3B906A9}">
      <dsp:nvSpPr>
        <dsp:cNvPr id="0" name=""/>
        <dsp:cNvSpPr/>
      </dsp:nvSpPr>
      <dsp:spPr>
        <a:xfrm>
          <a:off x="0" y="2242910"/>
          <a:ext cx="87979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Copyright Act 1957 </a:t>
          </a:r>
        </a:p>
      </dsp:txBody>
      <dsp:txXfrm>
        <a:off x="0" y="2242910"/>
        <a:ext cx="8797925" cy="579600"/>
      </dsp:txXfrm>
    </dsp:sp>
    <dsp:sp modelId="{E9B5B8D8-A858-44B3-AF27-4B7FF28FBE2B}">
      <dsp:nvSpPr>
        <dsp:cNvPr id="0" name=""/>
        <dsp:cNvSpPr/>
      </dsp:nvSpPr>
      <dsp:spPr>
        <a:xfrm>
          <a:off x="0" y="2822510"/>
          <a:ext cx="8797925" cy="7985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Department  IT</a:t>
          </a:r>
        </a:p>
      </dsp:txBody>
      <dsp:txXfrm>
        <a:off x="38981" y="2861491"/>
        <a:ext cx="8719963" cy="720562"/>
      </dsp:txXfrm>
    </dsp:sp>
    <dsp:sp modelId="{4354CC7F-7C7A-4424-A1AE-B4CC866B239C}">
      <dsp:nvSpPr>
        <dsp:cNvPr id="0" name=""/>
        <dsp:cNvSpPr/>
      </dsp:nvSpPr>
      <dsp:spPr>
        <a:xfrm>
          <a:off x="0" y="3621035"/>
          <a:ext cx="87979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Transistor, Integrated circuit etc.</a:t>
          </a:r>
        </a:p>
      </dsp:txBody>
      <dsp:txXfrm>
        <a:off x="0" y="3621035"/>
        <a:ext cx="8797925" cy="579600"/>
      </dsp:txXfrm>
    </dsp:sp>
    <dsp:sp modelId="{5D5D7FD2-0E18-4E8C-838A-E232A2CC9FA6}">
      <dsp:nvSpPr>
        <dsp:cNvPr id="0" name=""/>
        <dsp:cNvSpPr/>
      </dsp:nvSpPr>
      <dsp:spPr>
        <a:xfrm>
          <a:off x="0" y="4200635"/>
          <a:ext cx="8797925" cy="7985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Department Agri.</a:t>
          </a:r>
        </a:p>
      </dsp:txBody>
      <dsp:txXfrm>
        <a:off x="38981" y="4239616"/>
        <a:ext cx="8719963" cy="720562"/>
      </dsp:txXfrm>
    </dsp:sp>
    <dsp:sp modelId="{CD2B8546-A44D-4BF0-B48E-569D9C835EF7}">
      <dsp:nvSpPr>
        <dsp:cNvPr id="0" name=""/>
        <dsp:cNvSpPr/>
      </dsp:nvSpPr>
      <dsp:spPr>
        <a:xfrm>
          <a:off x="0" y="4999159"/>
          <a:ext cx="87979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Plant varieties</a:t>
          </a:r>
        </a:p>
      </dsp:txBody>
      <dsp:txXfrm>
        <a:off x="0" y="4999159"/>
        <a:ext cx="8797925" cy="5796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E2D2D-75E2-4EB4-8B07-FDE45B0AE3FD}">
      <dsp:nvSpPr>
        <dsp:cNvPr id="0" name=""/>
        <dsp:cNvSpPr/>
      </dsp:nvSpPr>
      <dsp:spPr>
        <a:xfrm>
          <a:off x="625011" y="1104169"/>
          <a:ext cx="1431380" cy="1844990"/>
        </a:xfrm>
        <a:prstGeom prst="round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E52D41-8948-43D2-8462-80F25B9772C9}">
      <dsp:nvSpPr>
        <dsp:cNvPr id="0" name=""/>
        <dsp:cNvSpPr/>
      </dsp:nvSpPr>
      <dsp:spPr>
        <a:xfrm>
          <a:off x="1812" y="2949160"/>
          <a:ext cx="2677780" cy="99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298704" rIns="298704" bIns="0" numCol="1" spcCol="1270" anchor="t" anchorCtr="0">
          <a:noAutofit/>
        </a:bodyPr>
        <a:lstStyle/>
        <a:p>
          <a:pPr marL="0" lvl="0" indent="0" algn="ctr" defTabSz="1866900">
            <a:lnSpc>
              <a:spcPct val="90000"/>
            </a:lnSpc>
            <a:spcBef>
              <a:spcPct val="0"/>
            </a:spcBef>
            <a:spcAft>
              <a:spcPct val="35000"/>
            </a:spcAft>
            <a:buNone/>
          </a:pPr>
          <a:r>
            <a:rPr lang="en-US" sz="4200" kern="1200" dirty="0">
              <a:solidFill>
                <a:schemeClr val="bg1"/>
              </a:solidFill>
              <a:effectLst>
                <a:outerShdw blurRad="38100" dist="38100" dir="2700000" algn="tl">
                  <a:srgbClr val="000000">
                    <a:alpha val="43137"/>
                  </a:srgbClr>
                </a:outerShdw>
              </a:effectLst>
            </a:rPr>
            <a:t>Promotion </a:t>
          </a:r>
        </a:p>
      </dsp:txBody>
      <dsp:txXfrm>
        <a:off x="1812" y="2949160"/>
        <a:ext cx="2677780" cy="993456"/>
      </dsp:txXfrm>
    </dsp:sp>
    <dsp:sp modelId="{CAB9138E-B7B8-4A01-AA16-84A15B487689}">
      <dsp:nvSpPr>
        <dsp:cNvPr id="0" name=""/>
        <dsp:cNvSpPr/>
      </dsp:nvSpPr>
      <dsp:spPr>
        <a:xfrm>
          <a:off x="3363971" y="1104169"/>
          <a:ext cx="1844803" cy="1844990"/>
        </a:xfrm>
        <a:prstGeom prst="round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047A82-D97C-4871-B75C-33855FDFA17D}">
      <dsp:nvSpPr>
        <dsp:cNvPr id="0" name=""/>
        <dsp:cNvSpPr/>
      </dsp:nvSpPr>
      <dsp:spPr>
        <a:xfrm>
          <a:off x="2947483" y="2949160"/>
          <a:ext cx="2677780" cy="99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298704" rIns="298704" bIns="0" numCol="1" spcCol="1270" anchor="t" anchorCtr="0">
          <a:noAutofit/>
        </a:bodyPr>
        <a:lstStyle/>
        <a:p>
          <a:pPr marL="0" lvl="0" indent="0" algn="ctr" defTabSz="1866900">
            <a:lnSpc>
              <a:spcPct val="90000"/>
            </a:lnSpc>
            <a:spcBef>
              <a:spcPct val="0"/>
            </a:spcBef>
            <a:spcAft>
              <a:spcPct val="35000"/>
            </a:spcAft>
            <a:buNone/>
          </a:pPr>
          <a:r>
            <a:rPr lang="en-US" sz="4200" kern="1200" dirty="0">
              <a:solidFill>
                <a:schemeClr val="bg1"/>
              </a:solidFill>
              <a:effectLst>
                <a:outerShdw blurRad="38100" dist="38100" dir="2700000" algn="tl">
                  <a:srgbClr val="000000">
                    <a:alpha val="43137"/>
                  </a:srgbClr>
                </a:outerShdw>
              </a:effectLst>
            </a:rPr>
            <a:t>Criticism</a:t>
          </a:r>
        </a:p>
      </dsp:txBody>
      <dsp:txXfrm>
        <a:off x="2947483" y="2949160"/>
        <a:ext cx="2677780" cy="99345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3A9C-5004-4D1D-AC0F-060E73413B05}">
      <dsp:nvSpPr>
        <dsp:cNvPr id="0" name=""/>
        <dsp:cNvSpPr/>
      </dsp:nvSpPr>
      <dsp:spPr>
        <a:xfrm rot="5400000">
          <a:off x="834584" y="536279"/>
          <a:ext cx="2508023" cy="41732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5137C-E056-40FD-B721-F12F5D1FBC7F}">
      <dsp:nvSpPr>
        <dsp:cNvPr id="0" name=""/>
        <dsp:cNvSpPr/>
      </dsp:nvSpPr>
      <dsp:spPr>
        <a:xfrm>
          <a:off x="415933" y="1783195"/>
          <a:ext cx="3767674" cy="3302587"/>
        </a:xfrm>
        <a:prstGeom prst="rect">
          <a:avLst/>
        </a:prstGeom>
        <a:solidFill>
          <a:schemeClr val="tx1"/>
        </a:solid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US" sz="5200" kern="1200" dirty="0">
              <a:solidFill>
                <a:schemeClr val="bg1">
                  <a:lumMod val="85000"/>
                </a:schemeClr>
              </a:solidFill>
            </a:rPr>
            <a:t>Freebies and deep discounts, “CASH burns”</a:t>
          </a:r>
        </a:p>
      </dsp:txBody>
      <dsp:txXfrm>
        <a:off x="415933" y="1783195"/>
        <a:ext cx="3767674" cy="3302587"/>
      </dsp:txXfrm>
    </dsp:sp>
    <dsp:sp modelId="{CCD0CFC3-4F49-42D9-A928-2D2BC78A0750}">
      <dsp:nvSpPr>
        <dsp:cNvPr id="0" name=""/>
        <dsp:cNvSpPr/>
      </dsp:nvSpPr>
      <dsp:spPr>
        <a:xfrm>
          <a:off x="3472725" y="229037"/>
          <a:ext cx="710881" cy="71088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654C82-070B-4AB2-B4E0-F53653CAC590}">
      <dsp:nvSpPr>
        <dsp:cNvPr id="0" name=""/>
        <dsp:cNvSpPr/>
      </dsp:nvSpPr>
      <dsp:spPr>
        <a:xfrm rot="5400000">
          <a:off x="5446953" y="-605055"/>
          <a:ext cx="2508023" cy="417329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51F9D2-DFD1-45D5-81E5-2A8C57CD459D}">
      <dsp:nvSpPr>
        <dsp:cNvPr id="0" name=""/>
        <dsp:cNvSpPr/>
      </dsp:nvSpPr>
      <dsp:spPr>
        <a:xfrm>
          <a:off x="5028302" y="641860"/>
          <a:ext cx="3767674" cy="3302587"/>
        </a:xfrm>
        <a:prstGeom prst="rect">
          <a:avLst/>
        </a:prstGeom>
        <a:solidFill>
          <a:schemeClr val="tx1"/>
        </a:solid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US" sz="5200" kern="1200" dirty="0">
              <a:solidFill>
                <a:schemeClr val="bg1">
                  <a:lumMod val="85000"/>
                </a:schemeClr>
              </a:solidFill>
            </a:rPr>
            <a:t>User-base, sales</a:t>
          </a:r>
        </a:p>
      </dsp:txBody>
      <dsp:txXfrm>
        <a:off x="5028302" y="641860"/>
        <a:ext cx="3767674" cy="330258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13A9C-5004-4D1D-AC0F-060E73413B05}">
      <dsp:nvSpPr>
        <dsp:cNvPr id="0" name=""/>
        <dsp:cNvSpPr/>
      </dsp:nvSpPr>
      <dsp:spPr>
        <a:xfrm rot="5400000">
          <a:off x="1709930" y="1149082"/>
          <a:ext cx="1111120" cy="184887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5137C-E056-40FD-B721-F12F5D1FBC7F}">
      <dsp:nvSpPr>
        <dsp:cNvPr id="0" name=""/>
        <dsp:cNvSpPr/>
      </dsp:nvSpPr>
      <dsp:spPr>
        <a:xfrm>
          <a:off x="1524457" y="1701499"/>
          <a:ext cx="1669178" cy="1463133"/>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chemeClr val="tx1">
                  <a:lumMod val="95000"/>
                  <a:lumOff val="5000"/>
                </a:schemeClr>
              </a:solidFill>
            </a:rPr>
            <a:t>Freebies and deep discounts, “CASH burns”</a:t>
          </a:r>
        </a:p>
      </dsp:txBody>
      <dsp:txXfrm>
        <a:off x="1524457" y="1701499"/>
        <a:ext cx="1669178" cy="1463133"/>
      </dsp:txXfrm>
    </dsp:sp>
    <dsp:sp modelId="{CCD0CFC3-4F49-42D9-A928-2D2BC78A0750}">
      <dsp:nvSpPr>
        <dsp:cNvPr id="0" name=""/>
        <dsp:cNvSpPr/>
      </dsp:nvSpPr>
      <dsp:spPr>
        <a:xfrm>
          <a:off x="2878696" y="1012966"/>
          <a:ext cx="314939" cy="31493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654C82-070B-4AB2-B4E0-F53653CAC590}">
      <dsp:nvSpPr>
        <dsp:cNvPr id="0" name=""/>
        <dsp:cNvSpPr/>
      </dsp:nvSpPr>
      <dsp:spPr>
        <a:xfrm rot="5400000">
          <a:off x="3753331" y="643441"/>
          <a:ext cx="1111120" cy="184887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51F9D2-DFD1-45D5-81E5-2A8C57CD459D}">
      <dsp:nvSpPr>
        <dsp:cNvPr id="0" name=""/>
        <dsp:cNvSpPr/>
      </dsp:nvSpPr>
      <dsp:spPr>
        <a:xfrm>
          <a:off x="3567858" y="1195857"/>
          <a:ext cx="1669178" cy="1463133"/>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chemeClr val="tx1">
                  <a:lumMod val="95000"/>
                  <a:lumOff val="5000"/>
                </a:schemeClr>
              </a:solidFill>
            </a:rPr>
            <a:t>User-base, sales</a:t>
          </a:r>
        </a:p>
      </dsp:txBody>
      <dsp:txXfrm>
        <a:off x="3567858" y="1195857"/>
        <a:ext cx="1669178" cy="1463133"/>
      </dsp:txXfrm>
    </dsp:sp>
    <dsp:sp modelId="{98174FB4-D049-4615-B7F2-F0D57B68337C}">
      <dsp:nvSpPr>
        <dsp:cNvPr id="0" name=""/>
        <dsp:cNvSpPr/>
      </dsp:nvSpPr>
      <dsp:spPr>
        <a:xfrm>
          <a:off x="4922097" y="507324"/>
          <a:ext cx="314939" cy="31493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5E805-DE8B-4542-97B7-42C48C171103}">
      <dsp:nvSpPr>
        <dsp:cNvPr id="0" name=""/>
        <dsp:cNvSpPr/>
      </dsp:nvSpPr>
      <dsp:spPr>
        <a:xfrm rot="5400000">
          <a:off x="5796732" y="137799"/>
          <a:ext cx="1111120" cy="184887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73907-AC4F-4860-83D0-8274F9A18E36}">
      <dsp:nvSpPr>
        <dsp:cNvPr id="0" name=""/>
        <dsp:cNvSpPr/>
      </dsp:nvSpPr>
      <dsp:spPr>
        <a:xfrm>
          <a:off x="5611258" y="690216"/>
          <a:ext cx="1669178" cy="1463133"/>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chemeClr val="tx1">
                  <a:lumMod val="95000"/>
                  <a:lumOff val="5000"/>
                </a:schemeClr>
              </a:solidFill>
            </a:rPr>
            <a:t>Angel investors, Seed funding, VCF</a:t>
          </a:r>
        </a:p>
      </dsp:txBody>
      <dsp:txXfrm>
        <a:off x="5611258" y="690216"/>
        <a:ext cx="1669178" cy="1463133"/>
      </dsp:txXfrm>
    </dsp:sp>
    <dsp:sp modelId="{0A912CEF-CDA0-478C-9840-FF03A6C79FCF}">
      <dsp:nvSpPr>
        <dsp:cNvPr id="0" name=""/>
        <dsp:cNvSpPr/>
      </dsp:nvSpPr>
      <dsp:spPr>
        <a:xfrm>
          <a:off x="6965498" y="1682"/>
          <a:ext cx="314939" cy="31493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2BDA9A-41BF-4493-83D4-A5CE5F6275B2}">
      <dsp:nvSpPr>
        <dsp:cNvPr id="0" name=""/>
        <dsp:cNvSpPr/>
      </dsp:nvSpPr>
      <dsp:spPr>
        <a:xfrm rot="5400000">
          <a:off x="7840133" y="-367842"/>
          <a:ext cx="1111120" cy="184887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4965F-A452-4724-A540-B31F915E9018}">
      <dsp:nvSpPr>
        <dsp:cNvPr id="0" name=""/>
        <dsp:cNvSpPr/>
      </dsp:nvSpPr>
      <dsp:spPr>
        <a:xfrm>
          <a:off x="7654659" y="184574"/>
          <a:ext cx="1669178" cy="1463133"/>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chemeClr val="tx1">
                  <a:lumMod val="95000"/>
                  <a:lumOff val="5000"/>
                </a:schemeClr>
              </a:solidFill>
            </a:rPr>
            <a:t>IPO</a:t>
          </a:r>
        </a:p>
      </dsp:txBody>
      <dsp:txXfrm>
        <a:off x="7654659" y="184574"/>
        <a:ext cx="1669178" cy="146313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4066B-C1F0-416E-91A2-F0B5132A566F}">
      <dsp:nvSpPr>
        <dsp:cNvPr id="0" name=""/>
        <dsp:cNvSpPr/>
      </dsp:nvSpPr>
      <dsp:spPr>
        <a:xfrm>
          <a:off x="0" y="4331767"/>
          <a:ext cx="8797925" cy="14217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Extend Startup Sector wise</a:t>
          </a:r>
        </a:p>
      </dsp:txBody>
      <dsp:txXfrm>
        <a:off x="0" y="4331767"/>
        <a:ext cx="8797925" cy="767762"/>
      </dsp:txXfrm>
    </dsp:sp>
    <dsp:sp modelId="{D247C79B-DDD9-472C-82F0-DA23F58817DF}">
      <dsp:nvSpPr>
        <dsp:cNvPr id="0" name=""/>
        <dsp:cNvSpPr/>
      </dsp:nvSpPr>
      <dsp:spPr>
        <a:xfrm>
          <a:off x="0" y="5071094"/>
          <a:ext cx="4398962" cy="65402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IT, E-Commerce, App-Booking,</a:t>
          </a:r>
        </a:p>
      </dsp:txBody>
      <dsp:txXfrm>
        <a:off x="0" y="5071094"/>
        <a:ext cx="4398962" cy="654020"/>
      </dsp:txXfrm>
    </dsp:sp>
    <dsp:sp modelId="{0A32425B-B7EF-4E69-9031-C94B18622364}">
      <dsp:nvSpPr>
        <dsp:cNvPr id="0" name=""/>
        <dsp:cNvSpPr/>
      </dsp:nvSpPr>
      <dsp:spPr>
        <a:xfrm>
          <a:off x="4398962" y="5071094"/>
          <a:ext cx="4398962" cy="654020"/>
        </a:xfrm>
        <a:prstGeom prst="rect">
          <a:avLst/>
        </a:prstGeom>
        <a:solidFill>
          <a:schemeClr val="accent2">
            <a:tint val="40000"/>
            <a:alpha val="90000"/>
            <a:hueOff val="-1739014"/>
            <a:satOff val="-2028"/>
            <a:lumOff val="-338"/>
            <a:alphaOff val="0"/>
          </a:schemeClr>
        </a:solidFill>
        <a:ln w="12700" cap="flat" cmpd="sng" algn="ctr">
          <a:solidFill>
            <a:schemeClr val="accent2">
              <a:tint val="40000"/>
              <a:alpha val="90000"/>
              <a:hueOff val="-1739014"/>
              <a:satOff val="-2028"/>
              <a:lumOff val="-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agriculture, manufacturing, healthcare and education.;</a:t>
          </a:r>
        </a:p>
      </dsp:txBody>
      <dsp:txXfrm>
        <a:off x="4398962" y="5071094"/>
        <a:ext cx="4398962" cy="654020"/>
      </dsp:txXfrm>
    </dsp:sp>
    <dsp:sp modelId="{FC27A995-3867-413E-A736-89F30864D4EB}">
      <dsp:nvSpPr>
        <dsp:cNvPr id="0" name=""/>
        <dsp:cNvSpPr/>
      </dsp:nvSpPr>
      <dsp:spPr>
        <a:xfrm rot="10800000">
          <a:off x="0" y="2166392"/>
          <a:ext cx="8797925" cy="2186701"/>
        </a:xfrm>
        <a:prstGeom prst="upArrowCallout">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Extend Startup Geographically</a:t>
          </a:r>
        </a:p>
      </dsp:txBody>
      <dsp:txXfrm rot="-10800000">
        <a:off x="0" y="2166392"/>
        <a:ext cx="8797925" cy="767532"/>
      </dsp:txXfrm>
    </dsp:sp>
    <dsp:sp modelId="{AFE9C5C9-4EFA-4B2A-9328-995291850C46}">
      <dsp:nvSpPr>
        <dsp:cNvPr id="0" name=""/>
        <dsp:cNvSpPr/>
      </dsp:nvSpPr>
      <dsp:spPr>
        <a:xfrm>
          <a:off x="0" y="2933924"/>
          <a:ext cx="4398962" cy="653823"/>
        </a:xfrm>
        <a:prstGeom prst="rect">
          <a:avLst/>
        </a:prstGeom>
        <a:solidFill>
          <a:schemeClr val="accent2">
            <a:tint val="40000"/>
            <a:alpha val="90000"/>
            <a:hueOff val="-3478028"/>
            <a:satOff val="-4056"/>
            <a:lumOff val="-676"/>
            <a:alphaOff val="0"/>
          </a:schemeClr>
        </a:solidFill>
        <a:ln w="12700" cap="flat" cmpd="sng" algn="ctr">
          <a:solidFill>
            <a:schemeClr val="accent2">
              <a:tint val="40000"/>
              <a:alpha val="90000"/>
              <a:hueOff val="-3478028"/>
              <a:satOff val="-4056"/>
              <a:lumOff val="-6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Metropolitans, T1</a:t>
          </a:r>
        </a:p>
      </dsp:txBody>
      <dsp:txXfrm>
        <a:off x="0" y="2933924"/>
        <a:ext cx="4398962" cy="653823"/>
      </dsp:txXfrm>
    </dsp:sp>
    <dsp:sp modelId="{6CF0A337-7058-455C-8B7E-C4C9049C72AC}">
      <dsp:nvSpPr>
        <dsp:cNvPr id="0" name=""/>
        <dsp:cNvSpPr/>
      </dsp:nvSpPr>
      <dsp:spPr>
        <a:xfrm>
          <a:off x="4398962" y="2933924"/>
          <a:ext cx="4398962" cy="653823"/>
        </a:xfrm>
        <a:prstGeom prst="rect">
          <a:avLst/>
        </a:prstGeom>
        <a:solidFill>
          <a:schemeClr val="accent2">
            <a:tint val="40000"/>
            <a:alpha val="90000"/>
            <a:hueOff val="-5217042"/>
            <a:satOff val="-6085"/>
            <a:lumOff val="-1015"/>
            <a:alphaOff val="0"/>
          </a:schemeClr>
        </a:solidFill>
        <a:ln w="12700" cap="flat" cmpd="sng" algn="ctr">
          <a:solidFill>
            <a:schemeClr val="accent2">
              <a:tint val="40000"/>
              <a:alpha val="90000"/>
              <a:hueOff val="-5217042"/>
              <a:satOff val="-6085"/>
              <a:lumOff val="-1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T2, T3, semi-urban areas</a:t>
          </a:r>
        </a:p>
      </dsp:txBody>
      <dsp:txXfrm>
        <a:off x="4398962" y="2933924"/>
        <a:ext cx="4398962" cy="653823"/>
      </dsp:txXfrm>
    </dsp:sp>
    <dsp:sp modelId="{B2081F58-778B-4048-9520-CECE484242F2}">
      <dsp:nvSpPr>
        <dsp:cNvPr id="0" name=""/>
        <dsp:cNvSpPr/>
      </dsp:nvSpPr>
      <dsp:spPr>
        <a:xfrm rot="10800000">
          <a:off x="0" y="1017"/>
          <a:ext cx="8797925" cy="2186701"/>
        </a:xfrm>
        <a:prstGeom prst="upArrowCallout">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2 Types of Startup</a:t>
          </a:r>
        </a:p>
      </dsp:txBody>
      <dsp:txXfrm rot="-10800000">
        <a:off x="0" y="1017"/>
        <a:ext cx="8797925" cy="767532"/>
      </dsp:txXfrm>
    </dsp:sp>
    <dsp:sp modelId="{9F57A529-B159-4479-AAE6-278F31876873}">
      <dsp:nvSpPr>
        <dsp:cNvPr id="0" name=""/>
        <dsp:cNvSpPr/>
      </dsp:nvSpPr>
      <dsp:spPr>
        <a:xfrm>
          <a:off x="0" y="768549"/>
          <a:ext cx="4398962" cy="653823"/>
        </a:xfrm>
        <a:prstGeom prst="rect">
          <a:avLst/>
        </a:prstGeom>
        <a:solidFill>
          <a:schemeClr val="accent2">
            <a:tint val="40000"/>
            <a:alpha val="90000"/>
            <a:hueOff val="-6956056"/>
            <a:satOff val="-8113"/>
            <a:lumOff val="-1353"/>
            <a:alphaOff val="0"/>
          </a:schemeClr>
        </a:solidFill>
        <a:ln w="12700" cap="flat" cmpd="sng" algn="ctr">
          <a:solidFill>
            <a:schemeClr val="accent2">
              <a:tint val="40000"/>
              <a:alpha val="90000"/>
              <a:hueOff val="-6956056"/>
              <a:satOff val="-8113"/>
              <a:lumOff val="-1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Value creation </a:t>
          </a:r>
        </a:p>
      </dsp:txBody>
      <dsp:txXfrm>
        <a:off x="0" y="768549"/>
        <a:ext cx="4398962" cy="653823"/>
      </dsp:txXfrm>
    </dsp:sp>
    <dsp:sp modelId="{B4A77FC1-C150-42D1-AD4A-DD66848B3D95}">
      <dsp:nvSpPr>
        <dsp:cNvPr id="0" name=""/>
        <dsp:cNvSpPr/>
      </dsp:nvSpPr>
      <dsp:spPr>
        <a:xfrm>
          <a:off x="4398962" y="768549"/>
          <a:ext cx="4398962" cy="653823"/>
        </a:xfrm>
        <a:prstGeom prst="rect">
          <a:avLst/>
        </a:prstGeom>
        <a:solidFill>
          <a:schemeClr val="accent2">
            <a:tint val="40000"/>
            <a:alpha val="90000"/>
            <a:hueOff val="-8695070"/>
            <a:satOff val="-10141"/>
            <a:lumOff val="-1691"/>
            <a:alphaOff val="0"/>
          </a:schemeClr>
        </a:solidFill>
        <a:ln w="12700" cap="flat" cmpd="sng" algn="ctr">
          <a:solidFill>
            <a:schemeClr val="accent2">
              <a:tint val="40000"/>
              <a:alpha val="90000"/>
              <a:hueOff val="-8695070"/>
              <a:satOff val="-10141"/>
              <a:lumOff val="-16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Valuation </a:t>
          </a:r>
        </a:p>
      </dsp:txBody>
      <dsp:txXfrm>
        <a:off x="4398962" y="768549"/>
        <a:ext cx="4398962" cy="65382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CA748-331B-4700-A740-DBC62F47A124}">
      <dsp:nvSpPr>
        <dsp:cNvPr id="0" name=""/>
        <dsp:cNvSpPr/>
      </dsp:nvSpPr>
      <dsp:spPr>
        <a:xfrm>
          <a:off x="949" y="334386"/>
          <a:ext cx="2886891" cy="2474407"/>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FA849E74-0479-44F4-ABF5-598427148D98}">
      <dsp:nvSpPr>
        <dsp:cNvPr id="0" name=""/>
        <dsp:cNvSpPr/>
      </dsp:nvSpPr>
      <dsp:spPr>
        <a:xfrm>
          <a:off x="949"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Unemployment Types</a:t>
          </a:r>
        </a:p>
      </dsp:txBody>
      <dsp:txXfrm>
        <a:off x="949" y="2066472"/>
        <a:ext cx="2886891" cy="593857"/>
      </dsp:txXfrm>
    </dsp:sp>
    <dsp:sp modelId="{31B1A9C4-A4D5-416C-8503-ED1209DD7933}">
      <dsp:nvSpPr>
        <dsp:cNvPr id="0" name=""/>
        <dsp:cNvSpPr/>
      </dsp:nvSpPr>
      <dsp:spPr>
        <a:xfrm>
          <a:off x="3214484" y="334386"/>
          <a:ext cx="2886891" cy="2474407"/>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F748DC35-CFF4-4A87-9A0F-A17F5B099F44}">
      <dsp:nvSpPr>
        <dsp:cNvPr id="0" name=""/>
        <dsp:cNvSpPr/>
      </dsp:nvSpPr>
      <dsp:spPr>
        <a:xfrm>
          <a:off x="3182295"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Regulatory Cholesterol</a:t>
          </a:r>
        </a:p>
      </dsp:txBody>
      <dsp:txXfrm>
        <a:off x="3182295" y="2066472"/>
        <a:ext cx="2886891" cy="593857"/>
      </dsp:txXfrm>
    </dsp:sp>
    <dsp:sp modelId="{C12EEDE0-6AE1-40DB-86C6-599F846FCADE}">
      <dsp:nvSpPr>
        <dsp:cNvPr id="0" name=""/>
        <dsp:cNvSpPr/>
      </dsp:nvSpPr>
      <dsp:spPr>
        <a:xfrm>
          <a:off x="6363641" y="334386"/>
          <a:ext cx="2886891" cy="2474407"/>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A025DFCD-FD1C-4238-B049-2F361D6BBAB7}">
      <dsp:nvSpPr>
        <dsp:cNvPr id="0" name=""/>
        <dsp:cNvSpPr/>
      </dsp:nvSpPr>
      <dsp:spPr>
        <a:xfrm>
          <a:off x="6363641"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EPF-Reforms in Budget’16</a:t>
          </a:r>
        </a:p>
      </dsp:txBody>
      <dsp:txXfrm>
        <a:off x="6363641" y="2066472"/>
        <a:ext cx="2886891" cy="593857"/>
      </dsp:txXfrm>
    </dsp:sp>
    <dsp:sp modelId="{AE9F4217-E406-4DAE-800C-1396EDFEA002}">
      <dsp:nvSpPr>
        <dsp:cNvPr id="0" name=""/>
        <dsp:cNvSpPr/>
      </dsp:nvSpPr>
      <dsp:spPr>
        <a:xfrm>
          <a:off x="949" y="3097483"/>
          <a:ext cx="2886891" cy="247440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571E3E1B-524F-4EEF-B8D3-FFDE42DF03E7}">
      <dsp:nvSpPr>
        <dsp:cNvPr id="0" name=""/>
        <dsp:cNvSpPr/>
      </dsp:nvSpPr>
      <dsp:spPr>
        <a:xfrm>
          <a:off x="949"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DPP-2016</a:t>
          </a:r>
        </a:p>
      </dsp:txBody>
      <dsp:txXfrm>
        <a:off x="949" y="4829568"/>
        <a:ext cx="2886891" cy="593857"/>
      </dsp:txXfrm>
    </dsp:sp>
    <dsp:sp modelId="{D14AD010-8B56-4EE8-8B3A-1C70D7CAFB25}">
      <dsp:nvSpPr>
        <dsp:cNvPr id="0" name=""/>
        <dsp:cNvSpPr/>
      </dsp:nvSpPr>
      <dsp:spPr>
        <a:xfrm>
          <a:off x="3182295" y="3097483"/>
          <a:ext cx="2886891" cy="2474407"/>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26D69931-6D51-40FA-913F-EC951352B5BF}">
      <dsp:nvSpPr>
        <dsp:cNvPr id="0" name=""/>
        <dsp:cNvSpPr/>
      </dsp:nvSpPr>
      <dsp:spPr>
        <a:xfrm>
          <a:off x="3182295"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Textile Shift</a:t>
          </a:r>
        </a:p>
      </dsp:txBody>
      <dsp:txXfrm>
        <a:off x="3182295" y="4829568"/>
        <a:ext cx="2886891" cy="593857"/>
      </dsp:txXfrm>
    </dsp:sp>
    <dsp:sp modelId="{7F2B6864-92BB-4841-BA13-2149D243ADA9}">
      <dsp:nvSpPr>
        <dsp:cNvPr id="0" name=""/>
        <dsp:cNvSpPr/>
      </dsp:nvSpPr>
      <dsp:spPr>
        <a:xfrm>
          <a:off x="6331452" y="3097483"/>
          <a:ext cx="2886891" cy="2474407"/>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EEA3CEBE-39D0-42FA-A88B-B8554E6A8D6A}">
      <dsp:nvSpPr>
        <dsp:cNvPr id="0" name=""/>
        <dsp:cNvSpPr/>
      </dsp:nvSpPr>
      <dsp:spPr>
        <a:xfrm>
          <a:off x="6363641"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Startups</a:t>
          </a:r>
        </a:p>
      </dsp:txBody>
      <dsp:txXfrm>
        <a:off x="6363641" y="4829568"/>
        <a:ext cx="2886891" cy="5938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0376F-227F-4E16-AC19-D2BD70921D97}">
      <dsp:nvSpPr>
        <dsp:cNvPr id="0" name=""/>
        <dsp:cNvSpPr/>
      </dsp:nvSpPr>
      <dsp:spPr>
        <a:xfrm>
          <a:off x="193774" y="2443"/>
          <a:ext cx="2647094" cy="158825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Cyclical</a:t>
          </a:r>
        </a:p>
        <a:p>
          <a:pPr marL="228600" lvl="1" indent="-228600" algn="l" defTabSz="889000">
            <a:lnSpc>
              <a:spcPct val="90000"/>
            </a:lnSpc>
            <a:spcBef>
              <a:spcPct val="0"/>
            </a:spcBef>
            <a:spcAft>
              <a:spcPct val="15000"/>
            </a:spcAft>
            <a:buChar char="•"/>
          </a:pPr>
          <a:r>
            <a:rPr lang="en-US" sz="2000" kern="1200" dirty="0"/>
            <a:t>recession, “Pink slips”</a:t>
          </a:r>
        </a:p>
      </dsp:txBody>
      <dsp:txXfrm>
        <a:off x="193774" y="2443"/>
        <a:ext cx="2647094" cy="1588256"/>
      </dsp:txXfrm>
    </dsp:sp>
    <dsp:sp modelId="{76B50E27-B54A-4B57-B4D2-81AE0F29E185}">
      <dsp:nvSpPr>
        <dsp:cNvPr id="0" name=""/>
        <dsp:cNvSpPr/>
      </dsp:nvSpPr>
      <dsp:spPr>
        <a:xfrm>
          <a:off x="3105577" y="2443"/>
          <a:ext cx="2647094" cy="158825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Frictional</a:t>
          </a:r>
        </a:p>
        <a:p>
          <a:pPr marL="228600" lvl="1" indent="-228600" algn="l" defTabSz="889000">
            <a:lnSpc>
              <a:spcPct val="90000"/>
            </a:lnSpc>
            <a:spcBef>
              <a:spcPct val="0"/>
            </a:spcBef>
            <a:spcAft>
              <a:spcPct val="15000"/>
            </a:spcAft>
            <a:buChar char="•"/>
          </a:pPr>
          <a:r>
            <a:rPr lang="en-US" sz="2000" kern="1200" dirty="0"/>
            <a:t>Switching between jobs.</a:t>
          </a:r>
        </a:p>
      </dsp:txBody>
      <dsp:txXfrm>
        <a:off x="3105577" y="2443"/>
        <a:ext cx="2647094" cy="1588256"/>
      </dsp:txXfrm>
    </dsp:sp>
    <dsp:sp modelId="{27E89E3E-00BF-4601-8239-52022F2B7E65}">
      <dsp:nvSpPr>
        <dsp:cNvPr id="0" name=""/>
        <dsp:cNvSpPr/>
      </dsp:nvSpPr>
      <dsp:spPr>
        <a:xfrm>
          <a:off x="6017381" y="2443"/>
          <a:ext cx="2647094" cy="1588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Disguised</a:t>
          </a:r>
        </a:p>
        <a:p>
          <a:pPr marL="228600" lvl="1" indent="-228600" algn="l" defTabSz="889000">
            <a:lnSpc>
              <a:spcPct val="90000"/>
            </a:lnSpc>
            <a:spcBef>
              <a:spcPct val="0"/>
            </a:spcBef>
            <a:spcAft>
              <a:spcPct val="15000"/>
            </a:spcAft>
            <a:buChar char="•"/>
          </a:pPr>
          <a:r>
            <a:rPr lang="en-US" sz="2000" kern="1200" dirty="0"/>
            <a:t>removing worker = NO ▼ production ; </a:t>
          </a:r>
          <a:r>
            <a:rPr lang="en-US" sz="2000" kern="1200" dirty="0" err="1"/>
            <a:t>agri</a:t>
          </a:r>
          <a:r>
            <a:rPr lang="en-US" sz="2000" kern="1200" dirty="0"/>
            <a:t>, family</a:t>
          </a:r>
        </a:p>
      </dsp:txBody>
      <dsp:txXfrm>
        <a:off x="6017381" y="2443"/>
        <a:ext cx="2647094" cy="1588256"/>
      </dsp:txXfrm>
    </dsp:sp>
    <dsp:sp modelId="{CA82D26B-368D-4FEB-B655-AD640D93F785}">
      <dsp:nvSpPr>
        <dsp:cNvPr id="0" name=""/>
        <dsp:cNvSpPr/>
      </dsp:nvSpPr>
      <dsp:spPr>
        <a:xfrm>
          <a:off x="193774" y="1855409"/>
          <a:ext cx="2647094" cy="1588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Seasonal</a:t>
          </a:r>
        </a:p>
        <a:p>
          <a:pPr marL="228600" lvl="1" indent="-228600" algn="l" defTabSz="889000">
            <a:lnSpc>
              <a:spcPct val="90000"/>
            </a:lnSpc>
            <a:spcBef>
              <a:spcPct val="0"/>
            </a:spcBef>
            <a:spcAft>
              <a:spcPct val="15000"/>
            </a:spcAft>
            <a:buChar char="•"/>
          </a:pPr>
          <a:r>
            <a:rPr lang="en-US" sz="2000" kern="1200" dirty="0" err="1"/>
            <a:t>Agri</a:t>
          </a:r>
          <a:r>
            <a:rPr lang="en-US" sz="2000" kern="1200" dirty="0"/>
            <a:t>, </a:t>
          </a:r>
          <a:r>
            <a:rPr lang="en-US" sz="2000" kern="1200" dirty="0" err="1"/>
            <a:t>labourer</a:t>
          </a:r>
          <a:r>
            <a:rPr lang="en-US" sz="2000" kern="1200" dirty="0"/>
            <a:t>, salt-pan, sugar mills, ice-factory,</a:t>
          </a:r>
        </a:p>
      </dsp:txBody>
      <dsp:txXfrm>
        <a:off x="193774" y="1855409"/>
        <a:ext cx="2647094" cy="1588256"/>
      </dsp:txXfrm>
    </dsp:sp>
    <dsp:sp modelId="{B264E7E8-527A-41D8-AA47-DB305903EA8E}">
      <dsp:nvSpPr>
        <dsp:cNvPr id="0" name=""/>
        <dsp:cNvSpPr/>
      </dsp:nvSpPr>
      <dsp:spPr>
        <a:xfrm>
          <a:off x="3105577" y="1855409"/>
          <a:ext cx="2647094" cy="1588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Under-employment</a:t>
          </a:r>
        </a:p>
        <a:p>
          <a:pPr marL="228600" lvl="1" indent="-228600" algn="l" defTabSz="889000">
            <a:lnSpc>
              <a:spcPct val="90000"/>
            </a:lnSpc>
            <a:spcBef>
              <a:spcPct val="0"/>
            </a:spcBef>
            <a:spcAft>
              <a:spcPct val="15000"/>
            </a:spcAft>
            <a:buChar char="•"/>
          </a:pPr>
          <a:r>
            <a:rPr lang="en-US" sz="2000" kern="1200" dirty="0" err="1"/>
            <a:t>B.Com</a:t>
          </a:r>
          <a:r>
            <a:rPr lang="en-US" sz="2000" kern="1200" dirty="0"/>
            <a:t> farmer, B-Tech Bank clerk, Dental-</a:t>
          </a:r>
          <a:r>
            <a:rPr lang="en-US" sz="2000" kern="1200" dirty="0" err="1"/>
            <a:t>DySO</a:t>
          </a:r>
          <a:endParaRPr lang="en-US" sz="2000" kern="1200" dirty="0"/>
        </a:p>
      </dsp:txBody>
      <dsp:txXfrm>
        <a:off x="3105577" y="1855409"/>
        <a:ext cx="2647094" cy="1588256"/>
      </dsp:txXfrm>
    </dsp:sp>
    <dsp:sp modelId="{3A263FD6-75BA-49DB-AE72-98C88E88B599}">
      <dsp:nvSpPr>
        <dsp:cNvPr id="0" name=""/>
        <dsp:cNvSpPr/>
      </dsp:nvSpPr>
      <dsp:spPr>
        <a:xfrm>
          <a:off x="6017381" y="1855409"/>
          <a:ext cx="2647094" cy="1588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Educated</a:t>
          </a:r>
        </a:p>
        <a:p>
          <a:pPr marL="228600" lvl="1" indent="-228600" algn="l" defTabSz="889000">
            <a:lnSpc>
              <a:spcPct val="90000"/>
            </a:lnSpc>
            <a:spcBef>
              <a:spcPct val="0"/>
            </a:spcBef>
            <a:spcAft>
              <a:spcPct val="15000"/>
            </a:spcAft>
            <a:buChar char="•"/>
          </a:pPr>
          <a:r>
            <a:rPr lang="en-US" sz="2000" kern="1200" dirty="0"/>
            <a:t>“not doing anything” OR under-employed</a:t>
          </a:r>
        </a:p>
        <a:p>
          <a:pPr marL="228600" lvl="1" indent="-228600" algn="l" defTabSz="889000">
            <a:lnSpc>
              <a:spcPct val="90000"/>
            </a:lnSpc>
            <a:spcBef>
              <a:spcPct val="0"/>
            </a:spcBef>
            <a:spcAft>
              <a:spcPct val="15000"/>
            </a:spcAft>
            <a:buChar char="•"/>
          </a:pPr>
          <a:r>
            <a:rPr lang="en-US" sz="2000" kern="1200" dirty="0"/>
            <a:t>Preparing UPSC/GPSC</a:t>
          </a:r>
        </a:p>
      </dsp:txBody>
      <dsp:txXfrm>
        <a:off x="6017381" y="1855409"/>
        <a:ext cx="2647094" cy="1588256"/>
      </dsp:txXfrm>
    </dsp:sp>
    <dsp:sp modelId="{EAD31AAD-9042-4099-B46D-F086AE373E17}">
      <dsp:nvSpPr>
        <dsp:cNvPr id="0" name=""/>
        <dsp:cNvSpPr/>
      </dsp:nvSpPr>
      <dsp:spPr>
        <a:xfrm>
          <a:off x="1649676" y="3708375"/>
          <a:ext cx="2647094" cy="1588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Technological</a:t>
          </a:r>
        </a:p>
        <a:p>
          <a:pPr marL="228600" lvl="1" indent="-228600" algn="l" defTabSz="889000">
            <a:lnSpc>
              <a:spcPct val="90000"/>
            </a:lnSpc>
            <a:spcBef>
              <a:spcPct val="0"/>
            </a:spcBef>
            <a:spcAft>
              <a:spcPct val="15000"/>
            </a:spcAft>
            <a:buChar char="•"/>
          </a:pPr>
          <a:r>
            <a:rPr lang="en-US" sz="2000" kern="1200" dirty="0"/>
            <a:t>replacing men with machines, textile/IT</a:t>
          </a:r>
        </a:p>
      </dsp:txBody>
      <dsp:txXfrm>
        <a:off x="1649676" y="3708375"/>
        <a:ext cx="2647094" cy="1588256"/>
      </dsp:txXfrm>
    </dsp:sp>
    <dsp:sp modelId="{C078CB01-6928-4F50-8033-394F3D0C8B2E}">
      <dsp:nvSpPr>
        <dsp:cNvPr id="0" name=""/>
        <dsp:cNvSpPr/>
      </dsp:nvSpPr>
      <dsp:spPr>
        <a:xfrm>
          <a:off x="4561479" y="3708375"/>
          <a:ext cx="2647094" cy="1588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Open / structural</a:t>
          </a:r>
        </a:p>
        <a:p>
          <a:pPr marL="228600" lvl="1" indent="-228600" algn="l" defTabSz="889000">
            <a:lnSpc>
              <a:spcPct val="90000"/>
            </a:lnSpc>
            <a:spcBef>
              <a:spcPct val="0"/>
            </a:spcBef>
            <a:spcAft>
              <a:spcPct val="15000"/>
            </a:spcAft>
            <a:buChar char="•"/>
          </a:pPr>
          <a:r>
            <a:rPr lang="en-US" sz="2000" kern="1200" dirty="0"/>
            <a:t>lack of jobs.</a:t>
          </a:r>
        </a:p>
      </dsp:txBody>
      <dsp:txXfrm>
        <a:off x="4561479" y="3708375"/>
        <a:ext cx="2647094" cy="158825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51EB3-D706-4CD7-99D2-BD51D47C7796}">
      <dsp:nvSpPr>
        <dsp:cNvPr id="0" name=""/>
        <dsp:cNvSpPr/>
      </dsp:nvSpPr>
      <dsp:spPr>
        <a:xfrm>
          <a:off x="685799" y="0"/>
          <a:ext cx="7772400" cy="454096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DFB488-3628-4E16-88B0-1969D3E10E23}">
      <dsp:nvSpPr>
        <dsp:cNvPr id="0" name=""/>
        <dsp:cNvSpPr/>
      </dsp:nvSpPr>
      <dsp:spPr>
        <a:xfrm>
          <a:off x="1694408" y="1362289"/>
          <a:ext cx="2743200" cy="18163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u="sng" kern="1200" dirty="0"/>
            <a:t>After Today’s Lecture</a:t>
          </a:r>
          <a:endParaRPr lang="en-US" sz="1900" kern="1200" dirty="0"/>
        </a:p>
        <a:p>
          <a:pPr marL="114300" lvl="1" indent="-114300" algn="l" defTabSz="666750">
            <a:lnSpc>
              <a:spcPct val="90000"/>
            </a:lnSpc>
            <a:spcBef>
              <a:spcPct val="0"/>
            </a:spcBef>
            <a:spcAft>
              <a:spcPct val="15000"/>
            </a:spcAft>
            <a:buChar char="•"/>
          </a:pPr>
          <a:r>
            <a:rPr lang="en-US" sz="1500" kern="1200" dirty="0"/>
            <a:t>V2C5-Price,Agri.; V2C6,7</a:t>
          </a:r>
        </a:p>
        <a:p>
          <a:pPr marL="114300" lvl="1" indent="-114300" algn="l" defTabSz="666750">
            <a:lnSpc>
              <a:spcPct val="90000"/>
            </a:lnSpc>
            <a:spcBef>
              <a:spcPct val="0"/>
            </a:spcBef>
            <a:spcAft>
              <a:spcPct val="15000"/>
            </a:spcAft>
            <a:buChar char="•"/>
          </a:pPr>
          <a:r>
            <a:rPr lang="en-US" sz="1500" kern="1200" dirty="0"/>
            <a:t>V1C4-Agri ; V1C9-Fertilizer</a:t>
          </a:r>
        </a:p>
        <a:p>
          <a:pPr marL="114300" lvl="1" indent="-114300" algn="l" defTabSz="666750">
            <a:lnSpc>
              <a:spcPct val="90000"/>
            </a:lnSpc>
            <a:spcBef>
              <a:spcPct val="0"/>
            </a:spcBef>
            <a:spcAft>
              <a:spcPct val="15000"/>
            </a:spcAft>
            <a:buChar char="•"/>
          </a:pPr>
          <a:r>
            <a:rPr lang="en-US" sz="1500" kern="1200" dirty="0"/>
            <a:t>V1C10-Labour</a:t>
          </a:r>
          <a:endParaRPr lang="en-US" sz="1500" u="sng" kern="1200" dirty="0"/>
        </a:p>
        <a:p>
          <a:pPr marL="114300" lvl="1" indent="-114300" algn="l" defTabSz="666750">
            <a:lnSpc>
              <a:spcPct val="90000"/>
            </a:lnSpc>
            <a:spcBef>
              <a:spcPct val="0"/>
            </a:spcBef>
            <a:spcAft>
              <a:spcPct val="15000"/>
            </a:spcAft>
            <a:buChar char="•"/>
          </a:pPr>
          <a:r>
            <a:rPr lang="en-US" sz="1500" u="sng" kern="1200" dirty="0"/>
            <a:t>L2: </a:t>
          </a:r>
          <a:r>
            <a:rPr lang="en-US" sz="1500" u="sng" kern="1200" dirty="0" err="1"/>
            <a:t>EPF,insurance</a:t>
          </a:r>
          <a:endParaRPr lang="en-US" sz="1500" u="sng" kern="1200" dirty="0"/>
        </a:p>
        <a:p>
          <a:pPr marL="114300" lvl="1" indent="-114300" algn="l" defTabSz="666750">
            <a:lnSpc>
              <a:spcPct val="90000"/>
            </a:lnSpc>
            <a:spcBef>
              <a:spcPct val="0"/>
            </a:spcBef>
            <a:spcAft>
              <a:spcPct val="15000"/>
            </a:spcAft>
            <a:buChar char="•"/>
          </a:pPr>
          <a:r>
            <a:rPr lang="en-US" sz="1500" kern="1200" dirty="0"/>
            <a:t>IYB-2016 Ch. 4, 19</a:t>
          </a:r>
        </a:p>
      </dsp:txBody>
      <dsp:txXfrm>
        <a:off x="1783077" y="1450958"/>
        <a:ext cx="2565862" cy="1639048"/>
      </dsp:txXfrm>
    </dsp:sp>
    <dsp:sp modelId="{EFC3C21F-DA99-40AE-B922-237448F6D188}">
      <dsp:nvSpPr>
        <dsp:cNvPr id="0" name=""/>
        <dsp:cNvSpPr/>
      </dsp:nvSpPr>
      <dsp:spPr>
        <a:xfrm>
          <a:off x="4706391" y="1362289"/>
          <a:ext cx="2743200" cy="18163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44550">
            <a:lnSpc>
              <a:spcPct val="90000"/>
            </a:lnSpc>
            <a:spcBef>
              <a:spcPct val="0"/>
            </a:spcBef>
            <a:spcAft>
              <a:spcPct val="35000"/>
            </a:spcAft>
            <a:buNone/>
          </a:pPr>
          <a:r>
            <a:rPr lang="en-US" sz="1900" kern="1200" dirty="0"/>
            <a:t>Before Next lecture</a:t>
          </a:r>
        </a:p>
        <a:p>
          <a:pPr marL="228600" lvl="1" indent="-228600" algn="l" defTabSz="889000">
            <a:lnSpc>
              <a:spcPct val="90000"/>
            </a:lnSpc>
            <a:spcBef>
              <a:spcPct val="0"/>
            </a:spcBef>
            <a:spcAft>
              <a:spcPct val="15000"/>
            </a:spcAft>
            <a:buChar char="•"/>
          </a:pPr>
          <a:r>
            <a:rPr lang="en-US" sz="2000" kern="1200" dirty="0"/>
            <a:t>L5: GDP, inflation, IIP; </a:t>
          </a:r>
        </a:p>
        <a:p>
          <a:pPr marL="228600" lvl="1" indent="-228600" algn="l" defTabSz="889000">
            <a:lnSpc>
              <a:spcPct val="90000"/>
            </a:lnSpc>
            <a:spcBef>
              <a:spcPct val="0"/>
            </a:spcBef>
            <a:spcAft>
              <a:spcPct val="15000"/>
            </a:spcAft>
            <a:buChar char="•"/>
          </a:pPr>
          <a:r>
            <a:rPr lang="en-US" sz="2000" kern="1200" dirty="0"/>
            <a:t>L7: infra</a:t>
          </a:r>
        </a:p>
        <a:p>
          <a:pPr marL="228600" lvl="1" indent="-228600" algn="l" defTabSz="889000">
            <a:lnSpc>
              <a:spcPct val="90000"/>
            </a:lnSpc>
            <a:spcBef>
              <a:spcPct val="0"/>
            </a:spcBef>
            <a:spcAft>
              <a:spcPct val="15000"/>
            </a:spcAft>
            <a:buChar char="•"/>
          </a:pPr>
          <a:r>
            <a:rPr lang="en-US" sz="2000" kern="1200" dirty="0"/>
            <a:t>L8: Environment </a:t>
          </a:r>
        </a:p>
      </dsp:txBody>
      <dsp:txXfrm>
        <a:off x="4795060" y="1450958"/>
        <a:ext cx="2565862" cy="16390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22C3B-9132-45D5-BDDE-5A866872E8E2}">
      <dsp:nvSpPr>
        <dsp:cNvPr id="0" name=""/>
        <dsp:cNvSpPr/>
      </dsp:nvSpPr>
      <dsp:spPr>
        <a:xfrm>
          <a:off x="0" y="0"/>
          <a:ext cx="8797925" cy="134463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Usual Principal Status</a:t>
          </a:r>
        </a:p>
        <a:p>
          <a:pPr marL="228600" lvl="1" indent="-228600" algn="l" defTabSz="977900">
            <a:lnSpc>
              <a:spcPct val="90000"/>
            </a:lnSpc>
            <a:spcBef>
              <a:spcPct val="0"/>
            </a:spcBef>
            <a:spcAft>
              <a:spcPct val="15000"/>
            </a:spcAft>
            <a:buChar char="•"/>
          </a:pPr>
          <a:r>
            <a:rPr lang="en-US" sz="2200" kern="1200" dirty="0"/>
            <a:t>Unemployed for majority of the year</a:t>
          </a:r>
        </a:p>
        <a:p>
          <a:pPr marL="228600" lvl="1" indent="-228600" algn="l" defTabSz="977900">
            <a:lnSpc>
              <a:spcPct val="90000"/>
            </a:lnSpc>
            <a:spcBef>
              <a:spcPct val="0"/>
            </a:spcBef>
            <a:spcAft>
              <a:spcPct val="15000"/>
            </a:spcAft>
            <a:buChar char="•"/>
          </a:pPr>
          <a:endParaRPr lang="en-US" sz="2200" kern="1200" dirty="0"/>
        </a:p>
      </dsp:txBody>
      <dsp:txXfrm>
        <a:off x="1894048" y="0"/>
        <a:ext cx="6903876" cy="1344639"/>
      </dsp:txXfrm>
    </dsp:sp>
    <dsp:sp modelId="{F3803E09-ED38-4E73-92CC-80F887BABB8E}">
      <dsp:nvSpPr>
        <dsp:cNvPr id="0" name=""/>
        <dsp:cNvSpPr/>
      </dsp:nvSpPr>
      <dsp:spPr>
        <a:xfrm>
          <a:off x="134463" y="134463"/>
          <a:ext cx="1759585" cy="107571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7F1AD6-7614-4744-9A07-89C56996C3AF}">
      <dsp:nvSpPr>
        <dsp:cNvPr id="0" name=""/>
        <dsp:cNvSpPr/>
      </dsp:nvSpPr>
      <dsp:spPr>
        <a:xfrm>
          <a:off x="0" y="1479103"/>
          <a:ext cx="8797925" cy="1344639"/>
        </a:xfrm>
        <a:prstGeom prst="roundRect">
          <a:avLst>
            <a:gd name="adj" fmla="val 10000"/>
          </a:avLst>
        </a:prstGeom>
        <a:solidFill>
          <a:schemeClr val="accent2">
            <a:hueOff val="-3022401"/>
            <a:satOff val="1745"/>
            <a:lumOff val="-32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Current Weekly Status</a:t>
          </a:r>
        </a:p>
        <a:p>
          <a:pPr marL="228600" lvl="1" indent="-228600" algn="l" defTabSz="977900">
            <a:lnSpc>
              <a:spcPct val="90000"/>
            </a:lnSpc>
            <a:spcBef>
              <a:spcPct val="0"/>
            </a:spcBef>
            <a:spcAft>
              <a:spcPct val="15000"/>
            </a:spcAft>
            <a:buChar char="•"/>
          </a:pPr>
          <a:r>
            <a:rPr lang="en-US" sz="2200" kern="1200" dirty="0"/>
            <a:t>If not even 1 hr work in a week</a:t>
          </a:r>
        </a:p>
      </dsp:txBody>
      <dsp:txXfrm>
        <a:off x="1894048" y="1479103"/>
        <a:ext cx="6903876" cy="1344639"/>
      </dsp:txXfrm>
    </dsp:sp>
    <dsp:sp modelId="{554E12AD-74F1-4968-8252-4D60C18090A5}">
      <dsp:nvSpPr>
        <dsp:cNvPr id="0" name=""/>
        <dsp:cNvSpPr/>
      </dsp:nvSpPr>
      <dsp:spPr>
        <a:xfrm>
          <a:off x="134463" y="1613566"/>
          <a:ext cx="1759585" cy="1075711"/>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FB8E33-5399-4EC2-BB54-6A59AE6F9DF9}">
      <dsp:nvSpPr>
        <dsp:cNvPr id="0" name=""/>
        <dsp:cNvSpPr/>
      </dsp:nvSpPr>
      <dsp:spPr>
        <a:xfrm>
          <a:off x="0" y="2958206"/>
          <a:ext cx="8797925" cy="1344639"/>
        </a:xfrm>
        <a:prstGeom prst="roundRect">
          <a:avLst>
            <a:gd name="adj" fmla="val 10000"/>
          </a:avLst>
        </a:prstGeom>
        <a:solidFill>
          <a:schemeClr val="accent2">
            <a:hueOff val="-6044802"/>
            <a:satOff val="3491"/>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Current Daily Status</a:t>
          </a:r>
        </a:p>
        <a:p>
          <a:pPr marL="228600" lvl="1" indent="-228600" algn="l" defTabSz="977900">
            <a:lnSpc>
              <a:spcPct val="90000"/>
            </a:lnSpc>
            <a:spcBef>
              <a:spcPct val="0"/>
            </a:spcBef>
            <a:spcAft>
              <a:spcPct val="15000"/>
            </a:spcAft>
            <a:buChar char="•"/>
          </a:pPr>
          <a:r>
            <a:rPr lang="en-US" sz="2200" kern="1200" dirty="0"/>
            <a:t>If not even 1 hr work in a day.</a:t>
          </a:r>
        </a:p>
      </dsp:txBody>
      <dsp:txXfrm>
        <a:off x="1894048" y="2958206"/>
        <a:ext cx="6903876" cy="1344639"/>
      </dsp:txXfrm>
    </dsp:sp>
    <dsp:sp modelId="{2B181633-7648-4ED0-9DE8-01C71956DDF4}">
      <dsp:nvSpPr>
        <dsp:cNvPr id="0" name=""/>
        <dsp:cNvSpPr/>
      </dsp:nvSpPr>
      <dsp:spPr>
        <a:xfrm>
          <a:off x="351508" y="3092669"/>
          <a:ext cx="1325495" cy="1075711"/>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56E075-493C-4A74-B801-3CB5973491A6}">
      <dsp:nvSpPr>
        <dsp:cNvPr id="0" name=""/>
        <dsp:cNvSpPr/>
      </dsp:nvSpPr>
      <dsp:spPr>
        <a:xfrm>
          <a:off x="0" y="4437309"/>
          <a:ext cx="8797925" cy="1344639"/>
        </a:xfrm>
        <a:prstGeom prst="roundRect">
          <a:avLst>
            <a:gd name="adj" fmla="val 10000"/>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Unemployment Rate</a:t>
          </a:r>
        </a:p>
        <a:p>
          <a:pPr marL="228600" lvl="1" indent="-228600" algn="l" defTabSz="977900">
            <a:lnSpc>
              <a:spcPct val="90000"/>
            </a:lnSpc>
            <a:spcBef>
              <a:spcPct val="0"/>
            </a:spcBef>
            <a:spcAft>
              <a:spcPct val="15000"/>
            </a:spcAft>
            <a:buChar char="•"/>
          </a:pPr>
          <a:r>
            <a:rPr lang="en-US" sz="2200" kern="1200" dirty="0"/>
            <a:t># of unemployed / </a:t>
          </a:r>
          <a:r>
            <a:rPr lang="en-US" sz="2200" kern="1200" dirty="0" err="1"/>
            <a:t>labour</a:t>
          </a:r>
          <a:r>
            <a:rPr lang="en-US" sz="2200" kern="1200" dirty="0"/>
            <a:t> force (NOT Total population)</a:t>
          </a:r>
        </a:p>
      </dsp:txBody>
      <dsp:txXfrm>
        <a:off x="1894048" y="4437309"/>
        <a:ext cx="6903876" cy="1344639"/>
      </dsp:txXfrm>
    </dsp:sp>
    <dsp:sp modelId="{880BCDCC-B036-4D36-A10E-2E6F53A7EF5E}">
      <dsp:nvSpPr>
        <dsp:cNvPr id="0" name=""/>
        <dsp:cNvSpPr/>
      </dsp:nvSpPr>
      <dsp:spPr>
        <a:xfrm>
          <a:off x="338382" y="4571772"/>
          <a:ext cx="1351748" cy="1075711"/>
        </a:xfrm>
        <a:prstGeom prst="roundRect">
          <a:avLst>
            <a:gd name="adj" fmla="val 10000"/>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31CB6-868F-4249-BAB8-FD1FBFE666D5}">
      <dsp:nvSpPr>
        <dsp:cNvPr id="0" name=""/>
        <dsp:cNvSpPr/>
      </dsp:nvSpPr>
      <dsp:spPr>
        <a:xfrm>
          <a:off x="2629" y="0"/>
          <a:ext cx="3204139" cy="986829"/>
        </a:xfrm>
        <a:prstGeom prst="chevron">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Poverty </a:t>
          </a:r>
          <a:r>
            <a:rPr lang="en-US" sz="2500" kern="1200" dirty="0">
              <a:latin typeface="Arial Black" panose="020B0A04020102020204" pitchFamily="34" charset="0"/>
            </a:rPr>
            <a:t>▼</a:t>
          </a:r>
          <a:endParaRPr lang="en-US" sz="2500" kern="1200" dirty="0"/>
        </a:p>
      </dsp:txBody>
      <dsp:txXfrm>
        <a:off x="496044" y="0"/>
        <a:ext cx="2217310" cy="986829"/>
      </dsp:txXfrm>
    </dsp:sp>
    <dsp:sp modelId="{F962AFE3-19D0-46E5-8613-2B1974A87D09}">
      <dsp:nvSpPr>
        <dsp:cNvPr id="0" name=""/>
        <dsp:cNvSpPr/>
      </dsp:nvSpPr>
      <dsp:spPr>
        <a:xfrm>
          <a:off x="2886355" y="0"/>
          <a:ext cx="3204139" cy="986829"/>
        </a:xfrm>
        <a:prstGeom prst="chevron">
          <a:avLst/>
        </a:prstGeom>
        <a:solidFill>
          <a:schemeClr val="accent2">
            <a:hueOff val="-4533602"/>
            <a:satOff val="2618"/>
            <a:lumOff val="-48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Under-employment ▲</a:t>
          </a:r>
        </a:p>
      </dsp:txBody>
      <dsp:txXfrm>
        <a:off x="3379770" y="0"/>
        <a:ext cx="2217310" cy="986829"/>
      </dsp:txXfrm>
    </dsp:sp>
    <dsp:sp modelId="{26EE30EF-5373-47EF-ACC5-1B7446C768E0}">
      <dsp:nvSpPr>
        <dsp:cNvPr id="0" name=""/>
        <dsp:cNvSpPr/>
      </dsp:nvSpPr>
      <dsp:spPr>
        <a:xfrm>
          <a:off x="5770081" y="0"/>
          <a:ext cx="3204139" cy="986829"/>
        </a:xfrm>
        <a:prstGeom prst="chevron">
          <a:avLst/>
        </a:prstGeom>
        <a:solidFill>
          <a:schemeClr val="accent2">
            <a:hueOff val="-9067203"/>
            <a:satOff val="5236"/>
            <a:lumOff val="-96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Disguised Unemployment ▲</a:t>
          </a:r>
        </a:p>
      </dsp:txBody>
      <dsp:txXfrm>
        <a:off x="6263496" y="0"/>
        <a:ext cx="2217310" cy="9868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E0EC7-2189-418B-90B3-62AE0AE2DDC9}">
      <dsp:nvSpPr>
        <dsp:cNvPr id="0" name=""/>
        <dsp:cNvSpPr/>
      </dsp:nvSpPr>
      <dsp:spPr>
        <a:xfrm>
          <a:off x="0" y="233324"/>
          <a:ext cx="8797925" cy="1204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12420" rIns="68281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Small and marginal farmers, landless agricultural labourers, share croppers, fishermen, those engaged in animal husbandry, beedi rolling, labeling and packing, building and construction workers, leather workers, weavers, artisans, salt workers,  workers in brick kilns and stone quarries, workers in saw mills, oil mills</a:t>
          </a:r>
        </a:p>
      </dsp:txBody>
      <dsp:txXfrm>
        <a:off x="0" y="233324"/>
        <a:ext cx="8797925" cy="1204875"/>
      </dsp:txXfrm>
    </dsp:sp>
    <dsp:sp modelId="{D49EDC52-1D99-4CAA-9B3C-232039750FD7}">
      <dsp:nvSpPr>
        <dsp:cNvPr id="0" name=""/>
        <dsp:cNvSpPr/>
      </dsp:nvSpPr>
      <dsp:spPr>
        <a:xfrm>
          <a:off x="439896" y="11924"/>
          <a:ext cx="615854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666750">
            <a:lnSpc>
              <a:spcPct val="90000"/>
            </a:lnSpc>
            <a:spcBef>
              <a:spcPct val="0"/>
            </a:spcBef>
            <a:spcAft>
              <a:spcPct val="35000"/>
            </a:spcAft>
            <a:buNone/>
          </a:pPr>
          <a:r>
            <a:rPr lang="en-US" sz="1500" kern="1200"/>
            <a:t>Occupation-wise</a:t>
          </a:r>
        </a:p>
      </dsp:txBody>
      <dsp:txXfrm>
        <a:off x="461512" y="33540"/>
        <a:ext cx="6115315" cy="399568"/>
      </dsp:txXfrm>
    </dsp:sp>
    <dsp:sp modelId="{A576FBE9-D86A-4CB7-A73C-560A33A97B70}">
      <dsp:nvSpPr>
        <dsp:cNvPr id="0" name=""/>
        <dsp:cNvSpPr/>
      </dsp:nvSpPr>
      <dsp:spPr>
        <a:xfrm>
          <a:off x="0" y="1740599"/>
          <a:ext cx="8797925" cy="614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12420" rIns="68281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Attached agricultural labourers, bonded labourers, migrant workers, contract and casual labourers</a:t>
          </a:r>
        </a:p>
      </dsp:txBody>
      <dsp:txXfrm>
        <a:off x="0" y="1740599"/>
        <a:ext cx="8797925" cy="614250"/>
      </dsp:txXfrm>
    </dsp:sp>
    <dsp:sp modelId="{11355572-7E09-4C87-85CF-EF67897ECC79}">
      <dsp:nvSpPr>
        <dsp:cNvPr id="0" name=""/>
        <dsp:cNvSpPr/>
      </dsp:nvSpPr>
      <dsp:spPr>
        <a:xfrm>
          <a:off x="439896" y="1519199"/>
          <a:ext cx="615854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666750">
            <a:lnSpc>
              <a:spcPct val="90000"/>
            </a:lnSpc>
            <a:spcBef>
              <a:spcPct val="0"/>
            </a:spcBef>
            <a:spcAft>
              <a:spcPct val="35000"/>
            </a:spcAft>
            <a:buNone/>
          </a:pPr>
          <a:r>
            <a:rPr lang="en-US" sz="1500" kern="1200"/>
            <a:t>Nature of Employment</a:t>
          </a:r>
        </a:p>
      </dsp:txBody>
      <dsp:txXfrm>
        <a:off x="461512" y="1540815"/>
        <a:ext cx="6115315" cy="399568"/>
      </dsp:txXfrm>
    </dsp:sp>
    <dsp:sp modelId="{7638D53A-B53D-4E7A-B224-1D43A6CF373F}">
      <dsp:nvSpPr>
        <dsp:cNvPr id="0" name=""/>
        <dsp:cNvSpPr/>
      </dsp:nvSpPr>
      <dsp:spPr>
        <a:xfrm>
          <a:off x="0" y="2657249"/>
          <a:ext cx="8797925" cy="826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12420" rIns="68281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Toddy tappers, Scavengers, Carriers of head loads, Drivers of animal driven vehicles, Loaders and unloaders</a:t>
          </a:r>
        </a:p>
      </dsp:txBody>
      <dsp:txXfrm>
        <a:off x="0" y="2657249"/>
        <a:ext cx="8797925" cy="826875"/>
      </dsp:txXfrm>
    </dsp:sp>
    <dsp:sp modelId="{9689EFF9-1309-4DBC-9AB3-8E4EE916EE9E}">
      <dsp:nvSpPr>
        <dsp:cNvPr id="0" name=""/>
        <dsp:cNvSpPr/>
      </dsp:nvSpPr>
      <dsp:spPr>
        <a:xfrm>
          <a:off x="439896" y="2435849"/>
          <a:ext cx="615854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666750">
            <a:lnSpc>
              <a:spcPct val="90000"/>
            </a:lnSpc>
            <a:spcBef>
              <a:spcPct val="0"/>
            </a:spcBef>
            <a:spcAft>
              <a:spcPct val="35000"/>
            </a:spcAft>
            <a:buNone/>
          </a:pPr>
          <a:r>
            <a:rPr lang="en-US" sz="1500" kern="1200"/>
            <a:t>Specially distressed categories:</a:t>
          </a:r>
        </a:p>
      </dsp:txBody>
      <dsp:txXfrm>
        <a:off x="461512" y="2457465"/>
        <a:ext cx="6115315" cy="399568"/>
      </dsp:txXfrm>
    </dsp:sp>
    <dsp:sp modelId="{35B9D9C6-A648-400C-A526-B30AE121E719}">
      <dsp:nvSpPr>
        <dsp:cNvPr id="0" name=""/>
        <dsp:cNvSpPr/>
      </dsp:nvSpPr>
      <dsp:spPr>
        <a:xfrm>
          <a:off x="0" y="3786525"/>
          <a:ext cx="8797925" cy="826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12420" rIns="68281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Midwives, Domestic workers, Fishermen and women, Barbers, Vegetable and fruit vendors, News paper vendors etc.</a:t>
          </a:r>
        </a:p>
      </dsp:txBody>
      <dsp:txXfrm>
        <a:off x="0" y="3786525"/>
        <a:ext cx="8797925" cy="826875"/>
      </dsp:txXfrm>
    </dsp:sp>
    <dsp:sp modelId="{DD1A50B7-8760-44C5-ABA5-773C12ACB1DE}">
      <dsp:nvSpPr>
        <dsp:cNvPr id="0" name=""/>
        <dsp:cNvSpPr/>
      </dsp:nvSpPr>
      <dsp:spPr>
        <a:xfrm>
          <a:off x="439896" y="3565125"/>
          <a:ext cx="615854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666750">
            <a:lnSpc>
              <a:spcPct val="90000"/>
            </a:lnSpc>
            <a:spcBef>
              <a:spcPct val="0"/>
            </a:spcBef>
            <a:spcAft>
              <a:spcPct val="35000"/>
            </a:spcAft>
            <a:buNone/>
          </a:pPr>
          <a:r>
            <a:rPr lang="en-US" sz="1500" kern="1200"/>
            <a:t>Service categories:</a:t>
          </a:r>
        </a:p>
      </dsp:txBody>
      <dsp:txXfrm>
        <a:off x="461512" y="3586741"/>
        <a:ext cx="6115315" cy="399568"/>
      </dsp:txXfrm>
    </dsp:sp>
    <dsp:sp modelId="{B1E843C6-BBE2-4CC2-B941-6B87B59C8EB7}">
      <dsp:nvSpPr>
        <dsp:cNvPr id="0" name=""/>
        <dsp:cNvSpPr/>
      </dsp:nvSpPr>
      <dsp:spPr>
        <a:xfrm>
          <a:off x="0" y="4915800"/>
          <a:ext cx="8797925" cy="1015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2817" tIns="312420" rIns="68281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cobblers, Hamals, Handicraft artisans, Handloom weavers, Lady tailors, Physically handicapped self employed persons, Rikshaw pullers, Auto drivers, Sericulture workers, Carpenters, Tannery workers, Power loom workers and Urban poor.</a:t>
          </a:r>
        </a:p>
      </dsp:txBody>
      <dsp:txXfrm>
        <a:off x="0" y="4915800"/>
        <a:ext cx="8797925" cy="1015875"/>
      </dsp:txXfrm>
    </dsp:sp>
    <dsp:sp modelId="{C5B552BB-2F7E-4FE6-8363-35197DBECECB}">
      <dsp:nvSpPr>
        <dsp:cNvPr id="0" name=""/>
        <dsp:cNvSpPr/>
      </dsp:nvSpPr>
      <dsp:spPr>
        <a:xfrm>
          <a:off x="439896" y="4694400"/>
          <a:ext cx="615854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778" tIns="0" rIns="232778" bIns="0" numCol="1" spcCol="1270" anchor="ctr" anchorCtr="0">
          <a:noAutofit/>
        </a:bodyPr>
        <a:lstStyle/>
        <a:p>
          <a:pPr marL="0" lvl="0" indent="0" algn="l" defTabSz="666750">
            <a:lnSpc>
              <a:spcPct val="90000"/>
            </a:lnSpc>
            <a:spcBef>
              <a:spcPct val="0"/>
            </a:spcBef>
            <a:spcAft>
              <a:spcPct val="35000"/>
            </a:spcAft>
            <a:buNone/>
          </a:pPr>
          <a:r>
            <a:rPr lang="en-US" sz="1500" kern="1200"/>
            <a:t>Misc.</a:t>
          </a:r>
        </a:p>
      </dsp:txBody>
      <dsp:txXfrm>
        <a:off x="461512" y="4716016"/>
        <a:ext cx="6115315" cy="3995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CA748-331B-4700-A740-DBC62F47A124}">
      <dsp:nvSpPr>
        <dsp:cNvPr id="0" name=""/>
        <dsp:cNvSpPr/>
      </dsp:nvSpPr>
      <dsp:spPr>
        <a:xfrm>
          <a:off x="949" y="334386"/>
          <a:ext cx="2886891" cy="2474407"/>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FA849E74-0479-44F4-ABF5-598427148D98}">
      <dsp:nvSpPr>
        <dsp:cNvPr id="0" name=""/>
        <dsp:cNvSpPr/>
      </dsp:nvSpPr>
      <dsp:spPr>
        <a:xfrm>
          <a:off x="949"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Unemployment Types</a:t>
          </a:r>
        </a:p>
      </dsp:txBody>
      <dsp:txXfrm>
        <a:off x="949" y="2066472"/>
        <a:ext cx="2886891" cy="593857"/>
      </dsp:txXfrm>
    </dsp:sp>
    <dsp:sp modelId="{31B1A9C4-A4D5-416C-8503-ED1209DD7933}">
      <dsp:nvSpPr>
        <dsp:cNvPr id="0" name=""/>
        <dsp:cNvSpPr/>
      </dsp:nvSpPr>
      <dsp:spPr>
        <a:xfrm>
          <a:off x="3214484" y="334386"/>
          <a:ext cx="2886891" cy="2474407"/>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F748DC35-CFF4-4A87-9A0F-A17F5B099F44}">
      <dsp:nvSpPr>
        <dsp:cNvPr id="0" name=""/>
        <dsp:cNvSpPr/>
      </dsp:nvSpPr>
      <dsp:spPr>
        <a:xfrm>
          <a:off x="3182295"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Regulatory Cholesterol</a:t>
          </a:r>
        </a:p>
      </dsp:txBody>
      <dsp:txXfrm>
        <a:off x="3182295" y="2066472"/>
        <a:ext cx="2886891" cy="593857"/>
      </dsp:txXfrm>
    </dsp:sp>
    <dsp:sp modelId="{C12EEDE0-6AE1-40DB-86C6-599F846FCADE}">
      <dsp:nvSpPr>
        <dsp:cNvPr id="0" name=""/>
        <dsp:cNvSpPr/>
      </dsp:nvSpPr>
      <dsp:spPr>
        <a:xfrm>
          <a:off x="6363641" y="334386"/>
          <a:ext cx="2886891" cy="2474407"/>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A025DFCD-FD1C-4238-B049-2F361D6BBAB7}">
      <dsp:nvSpPr>
        <dsp:cNvPr id="0" name=""/>
        <dsp:cNvSpPr/>
      </dsp:nvSpPr>
      <dsp:spPr>
        <a:xfrm>
          <a:off x="6363641" y="2066472"/>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EPF-Reforms in Budget’16</a:t>
          </a:r>
        </a:p>
      </dsp:txBody>
      <dsp:txXfrm>
        <a:off x="6363641" y="2066472"/>
        <a:ext cx="2886891" cy="593857"/>
      </dsp:txXfrm>
    </dsp:sp>
    <dsp:sp modelId="{AE9F4217-E406-4DAE-800C-1396EDFEA002}">
      <dsp:nvSpPr>
        <dsp:cNvPr id="0" name=""/>
        <dsp:cNvSpPr/>
      </dsp:nvSpPr>
      <dsp:spPr>
        <a:xfrm>
          <a:off x="949" y="3097483"/>
          <a:ext cx="2886891" cy="247440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571E3E1B-524F-4EEF-B8D3-FFDE42DF03E7}">
      <dsp:nvSpPr>
        <dsp:cNvPr id="0" name=""/>
        <dsp:cNvSpPr/>
      </dsp:nvSpPr>
      <dsp:spPr>
        <a:xfrm>
          <a:off x="949"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DPP-2016</a:t>
          </a:r>
        </a:p>
      </dsp:txBody>
      <dsp:txXfrm>
        <a:off x="949" y="4829568"/>
        <a:ext cx="2886891" cy="593857"/>
      </dsp:txXfrm>
    </dsp:sp>
    <dsp:sp modelId="{D14AD010-8B56-4EE8-8B3A-1C70D7CAFB25}">
      <dsp:nvSpPr>
        <dsp:cNvPr id="0" name=""/>
        <dsp:cNvSpPr/>
      </dsp:nvSpPr>
      <dsp:spPr>
        <a:xfrm>
          <a:off x="3182295" y="3097483"/>
          <a:ext cx="2886891" cy="2474407"/>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26D69931-6D51-40FA-913F-EC951352B5BF}">
      <dsp:nvSpPr>
        <dsp:cNvPr id="0" name=""/>
        <dsp:cNvSpPr/>
      </dsp:nvSpPr>
      <dsp:spPr>
        <a:xfrm>
          <a:off x="3182295"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Textile Shift</a:t>
          </a:r>
        </a:p>
      </dsp:txBody>
      <dsp:txXfrm>
        <a:off x="3182295" y="4829568"/>
        <a:ext cx="2886891" cy="593857"/>
      </dsp:txXfrm>
    </dsp:sp>
    <dsp:sp modelId="{7F2B6864-92BB-4841-BA13-2149D243ADA9}">
      <dsp:nvSpPr>
        <dsp:cNvPr id="0" name=""/>
        <dsp:cNvSpPr/>
      </dsp:nvSpPr>
      <dsp:spPr>
        <a:xfrm>
          <a:off x="6331452" y="3097483"/>
          <a:ext cx="2886891" cy="2474407"/>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EEA3CEBE-39D0-42FA-A88B-B8554E6A8D6A}">
      <dsp:nvSpPr>
        <dsp:cNvPr id="0" name=""/>
        <dsp:cNvSpPr/>
      </dsp:nvSpPr>
      <dsp:spPr>
        <a:xfrm>
          <a:off x="6363641" y="4829568"/>
          <a:ext cx="2886891" cy="59385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Startups</a:t>
          </a:r>
        </a:p>
      </dsp:txBody>
      <dsp:txXfrm>
        <a:off x="6363641" y="4829568"/>
        <a:ext cx="2886891" cy="5938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B6C4E-2F54-4871-8603-CC74868BAB32}">
      <dsp:nvSpPr>
        <dsp:cNvPr id="0" name=""/>
        <dsp:cNvSpPr/>
      </dsp:nvSpPr>
      <dsp:spPr>
        <a:xfrm>
          <a:off x="3170737" y="2520345"/>
          <a:ext cx="1918898" cy="191889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Franklin Gothic Medium Cond" panose="020B0606030402020204" pitchFamily="34" charset="0"/>
            </a:rPr>
            <a:t>Indian Economy must create “Good” jobs</a:t>
          </a:r>
        </a:p>
      </dsp:txBody>
      <dsp:txXfrm>
        <a:off x="3451753" y="2801361"/>
        <a:ext cx="1356866" cy="1356866"/>
      </dsp:txXfrm>
    </dsp:sp>
    <dsp:sp modelId="{34E45905-7E5F-4FA8-9B90-EBB6533DB607}">
      <dsp:nvSpPr>
        <dsp:cNvPr id="0" name=""/>
        <dsp:cNvSpPr/>
      </dsp:nvSpPr>
      <dsp:spPr>
        <a:xfrm rot="16200000">
          <a:off x="3840379" y="2209631"/>
          <a:ext cx="579614" cy="41814"/>
        </a:xfrm>
        <a:custGeom>
          <a:avLst/>
          <a:gdLst/>
          <a:ahLst/>
          <a:cxnLst/>
          <a:rect l="0" t="0" r="0" b="0"/>
          <a:pathLst>
            <a:path>
              <a:moveTo>
                <a:pt x="0" y="20907"/>
              </a:moveTo>
              <a:lnTo>
                <a:pt x="579614" y="2090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15696" y="2216048"/>
        <a:ext cx="28980" cy="28980"/>
      </dsp:txXfrm>
    </dsp:sp>
    <dsp:sp modelId="{73A8893C-B1D7-4071-AB9D-EC6279975A1C}">
      <dsp:nvSpPr>
        <dsp:cNvPr id="0" name=""/>
        <dsp:cNvSpPr/>
      </dsp:nvSpPr>
      <dsp:spPr>
        <a:xfrm>
          <a:off x="3170737" y="21832"/>
          <a:ext cx="1918898" cy="191889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Safe</a:t>
          </a:r>
        </a:p>
      </dsp:txBody>
      <dsp:txXfrm>
        <a:off x="3451753" y="302848"/>
        <a:ext cx="1356866" cy="1356866"/>
      </dsp:txXfrm>
    </dsp:sp>
    <dsp:sp modelId="{3A12693B-83F2-4741-A4D4-DD198C312A55}">
      <dsp:nvSpPr>
        <dsp:cNvPr id="0" name=""/>
        <dsp:cNvSpPr/>
      </dsp:nvSpPr>
      <dsp:spPr>
        <a:xfrm rot="1800000">
          <a:off x="4922267" y="4083516"/>
          <a:ext cx="579614" cy="41814"/>
        </a:xfrm>
        <a:custGeom>
          <a:avLst/>
          <a:gdLst/>
          <a:ahLst/>
          <a:cxnLst/>
          <a:rect l="0" t="0" r="0" b="0"/>
          <a:pathLst>
            <a:path>
              <a:moveTo>
                <a:pt x="0" y="20907"/>
              </a:moveTo>
              <a:lnTo>
                <a:pt x="579614" y="2090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97583" y="4089933"/>
        <a:ext cx="28980" cy="28980"/>
      </dsp:txXfrm>
    </dsp:sp>
    <dsp:sp modelId="{AA477AD3-769A-41A7-A7A9-054041BEF266}">
      <dsp:nvSpPr>
        <dsp:cNvPr id="0" name=""/>
        <dsp:cNvSpPr/>
      </dsp:nvSpPr>
      <dsp:spPr>
        <a:xfrm>
          <a:off x="5334512" y="3769602"/>
          <a:ext cx="1918898" cy="191889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Pay well</a:t>
          </a:r>
        </a:p>
      </dsp:txBody>
      <dsp:txXfrm>
        <a:off x="5615528" y="4050618"/>
        <a:ext cx="1356866" cy="1356866"/>
      </dsp:txXfrm>
    </dsp:sp>
    <dsp:sp modelId="{01CC05E1-D453-4BCC-9924-B653EC47405E}">
      <dsp:nvSpPr>
        <dsp:cNvPr id="0" name=""/>
        <dsp:cNvSpPr/>
      </dsp:nvSpPr>
      <dsp:spPr>
        <a:xfrm rot="9000000">
          <a:off x="2758491" y="4083516"/>
          <a:ext cx="579614" cy="41814"/>
        </a:xfrm>
        <a:custGeom>
          <a:avLst/>
          <a:gdLst/>
          <a:ahLst/>
          <a:cxnLst/>
          <a:rect l="0" t="0" r="0" b="0"/>
          <a:pathLst>
            <a:path>
              <a:moveTo>
                <a:pt x="0" y="20907"/>
              </a:moveTo>
              <a:lnTo>
                <a:pt x="579614" y="2090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33808" y="4089933"/>
        <a:ext cx="28980" cy="28980"/>
      </dsp:txXfrm>
    </dsp:sp>
    <dsp:sp modelId="{C2B706B7-8D4E-483C-BD50-1884CD40EFD0}">
      <dsp:nvSpPr>
        <dsp:cNvPr id="0" name=""/>
        <dsp:cNvSpPr/>
      </dsp:nvSpPr>
      <dsp:spPr>
        <a:xfrm>
          <a:off x="1006961" y="3769602"/>
          <a:ext cx="1918898" cy="191889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Encourage Productivity</a:t>
          </a:r>
        </a:p>
      </dsp:txBody>
      <dsp:txXfrm>
        <a:off x="1287977" y="4050618"/>
        <a:ext cx="1356866" cy="1356866"/>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3897E-3266-483D-8368-239D4C867449}" type="datetimeFigureOut">
              <a:rPr lang="en-US" smtClean="0"/>
              <a:t>22-Jul-16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B707CB-A5B2-4582-94A2-532788953132}" type="slidenum">
              <a:rPr lang="en-US" smtClean="0"/>
              <a:t>‹#›</a:t>
            </a:fld>
            <a:endParaRPr lang="en-US"/>
          </a:p>
        </p:txBody>
      </p:sp>
    </p:spTree>
    <p:extLst>
      <p:ext uri="{BB962C8B-B14F-4D97-AF65-F5344CB8AC3E}">
        <p14:creationId xmlns:p14="http://schemas.microsoft.com/office/powerpoint/2010/main" val="1360613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99EBF0-A215-481B-8DD7-87667ADFA0F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2167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10</a:t>
            </a:fld>
            <a:endParaRPr lang="en-US"/>
          </a:p>
        </p:txBody>
      </p:sp>
    </p:spTree>
    <p:extLst>
      <p:ext uri="{BB962C8B-B14F-4D97-AF65-F5344CB8AC3E}">
        <p14:creationId xmlns:p14="http://schemas.microsoft.com/office/powerpoint/2010/main" val="425265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11</a:t>
            </a:fld>
            <a:endParaRPr lang="en-US"/>
          </a:p>
        </p:txBody>
      </p:sp>
    </p:spTree>
    <p:extLst>
      <p:ext uri="{BB962C8B-B14F-4D97-AF65-F5344CB8AC3E}">
        <p14:creationId xmlns:p14="http://schemas.microsoft.com/office/powerpoint/2010/main" val="2876965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12</a:t>
            </a:fld>
            <a:endParaRPr lang="en-US"/>
          </a:p>
        </p:txBody>
      </p:sp>
    </p:spTree>
    <p:extLst>
      <p:ext uri="{BB962C8B-B14F-4D97-AF65-F5344CB8AC3E}">
        <p14:creationId xmlns:p14="http://schemas.microsoft.com/office/powerpoint/2010/main" val="392254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13</a:t>
            </a:fld>
            <a:endParaRPr lang="en-US"/>
          </a:p>
        </p:txBody>
      </p:sp>
    </p:spTree>
    <p:extLst>
      <p:ext uri="{BB962C8B-B14F-4D97-AF65-F5344CB8AC3E}">
        <p14:creationId xmlns:p14="http://schemas.microsoft.com/office/powerpoint/2010/main" val="2160324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Informal job can be within </a:t>
            </a:r>
            <a:r>
              <a:rPr lang="en-US" dirty="0">
                <a:solidFill>
                  <a:srgbClr val="FFC000"/>
                </a:solidFill>
              </a:rPr>
              <a:t>formal sector </a:t>
            </a:r>
            <a:r>
              <a:rPr lang="en-US" dirty="0"/>
              <a:t>too- e.g. gardener for MNC building</a:t>
            </a:r>
          </a:p>
          <a:p>
            <a:r>
              <a:rPr lang="en-US" dirty="0"/>
              <a:t>Informal job: not governed by state laws or collective agreement between worker &amp; employer.</a:t>
            </a:r>
          </a:p>
          <a:p>
            <a:r>
              <a:rPr lang="en-US" dirty="0"/>
              <a:t>Can be causal wage employment (</a:t>
            </a:r>
            <a:r>
              <a:rPr lang="en-US" dirty="0" err="1"/>
              <a:t>Mazdoor</a:t>
            </a:r>
            <a:r>
              <a:rPr lang="en-US" dirty="0"/>
              <a:t> in road/building)</a:t>
            </a:r>
          </a:p>
          <a:p>
            <a:r>
              <a:rPr lang="en-US" dirty="0"/>
              <a:t>Can be contract job (</a:t>
            </a:r>
            <a:r>
              <a:rPr lang="en-US" dirty="0" err="1"/>
              <a:t>Teamlease</a:t>
            </a:r>
            <a:r>
              <a:rPr lang="en-US" dirty="0"/>
              <a:t>)</a:t>
            </a:r>
          </a:p>
          <a:p>
            <a:r>
              <a:rPr lang="en-US" dirty="0"/>
              <a:t>Not “unskilled” but outside formal education system </a:t>
            </a:r>
          </a:p>
          <a:p>
            <a:r>
              <a:rPr lang="en-US" dirty="0"/>
              <a:t>Although “unorganized workers’ social security act 2008” to protect</a:t>
            </a:r>
          </a:p>
          <a:p>
            <a:endParaRPr lang="en-US" dirty="0"/>
          </a:p>
        </p:txBody>
      </p:sp>
      <p:sp>
        <p:nvSpPr>
          <p:cNvPr id="4" name="Slide Number Placeholder 3"/>
          <p:cNvSpPr>
            <a:spLocks noGrp="1"/>
          </p:cNvSpPr>
          <p:nvPr>
            <p:ph type="sldNum" sz="quarter" idx="10"/>
          </p:nvPr>
        </p:nvSpPr>
        <p:spPr/>
        <p:txBody>
          <a:bodyPr/>
          <a:lstStyle/>
          <a:p>
            <a:fld id="{CA986BBC-F09E-43D5-894A-BB58722FAD49}" type="slidenum">
              <a:rPr lang="en-US" smtClean="0"/>
              <a:t>14</a:t>
            </a:fld>
            <a:endParaRPr lang="en-US"/>
          </a:p>
        </p:txBody>
      </p:sp>
    </p:spTree>
    <p:extLst>
      <p:ext uri="{BB962C8B-B14F-4D97-AF65-F5344CB8AC3E}">
        <p14:creationId xmlns:p14="http://schemas.microsoft.com/office/powerpoint/2010/main" val="2074045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15</a:t>
            </a:fld>
            <a:endParaRPr lang="en-US"/>
          </a:p>
        </p:txBody>
      </p:sp>
    </p:spTree>
    <p:extLst>
      <p:ext uri="{BB962C8B-B14F-4D97-AF65-F5344CB8AC3E}">
        <p14:creationId xmlns:p14="http://schemas.microsoft.com/office/powerpoint/2010/main" val="396610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16</a:t>
            </a:fld>
            <a:endParaRPr lang="en-US"/>
          </a:p>
        </p:txBody>
      </p:sp>
    </p:spTree>
    <p:extLst>
      <p:ext uri="{BB962C8B-B14F-4D97-AF65-F5344CB8AC3E}">
        <p14:creationId xmlns:p14="http://schemas.microsoft.com/office/powerpoint/2010/main" val="3670311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17</a:t>
            </a:fld>
            <a:endParaRPr lang="en-US"/>
          </a:p>
        </p:txBody>
      </p:sp>
    </p:spTree>
    <p:extLst>
      <p:ext uri="{BB962C8B-B14F-4D97-AF65-F5344CB8AC3E}">
        <p14:creationId xmlns:p14="http://schemas.microsoft.com/office/powerpoint/2010/main" val="131273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18</a:t>
            </a:fld>
            <a:endParaRPr lang="en-US"/>
          </a:p>
        </p:txBody>
      </p:sp>
    </p:spTree>
    <p:extLst>
      <p:ext uri="{BB962C8B-B14F-4D97-AF65-F5344CB8AC3E}">
        <p14:creationId xmlns:p14="http://schemas.microsoft.com/office/powerpoint/2010/main" val="4019090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19</a:t>
            </a:fld>
            <a:endParaRPr lang="en-US"/>
          </a:p>
        </p:txBody>
      </p:sp>
    </p:spTree>
    <p:extLst>
      <p:ext uri="{BB962C8B-B14F-4D97-AF65-F5344CB8AC3E}">
        <p14:creationId xmlns:p14="http://schemas.microsoft.com/office/powerpoint/2010/main" val="765455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99EBF0-A215-481B-8DD7-87667ADFA0FF}" type="slidenum">
              <a:rPr lang="en-US" smtClean="0"/>
              <a:t>2</a:t>
            </a:fld>
            <a:endParaRPr lang="en-US"/>
          </a:p>
        </p:txBody>
      </p:sp>
    </p:spTree>
    <p:extLst>
      <p:ext uri="{BB962C8B-B14F-4D97-AF65-F5344CB8AC3E}">
        <p14:creationId xmlns:p14="http://schemas.microsoft.com/office/powerpoint/2010/main" val="676673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20</a:t>
            </a:fld>
            <a:endParaRPr lang="en-US"/>
          </a:p>
        </p:txBody>
      </p:sp>
    </p:spTree>
    <p:extLst>
      <p:ext uri="{BB962C8B-B14F-4D97-AF65-F5344CB8AC3E}">
        <p14:creationId xmlns:p14="http://schemas.microsoft.com/office/powerpoint/2010/main" val="4137967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21</a:t>
            </a:fld>
            <a:endParaRPr lang="en-US"/>
          </a:p>
        </p:txBody>
      </p:sp>
    </p:spTree>
    <p:extLst>
      <p:ext uri="{BB962C8B-B14F-4D97-AF65-F5344CB8AC3E}">
        <p14:creationId xmlns:p14="http://schemas.microsoft.com/office/powerpoint/2010/main" val="3403778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86BBC-F09E-43D5-894A-BB58722FAD49}" type="slidenum">
              <a:rPr lang="en-US" smtClean="0"/>
              <a:t>22</a:t>
            </a:fld>
            <a:endParaRPr lang="en-US"/>
          </a:p>
        </p:txBody>
      </p:sp>
    </p:spTree>
    <p:extLst>
      <p:ext uri="{BB962C8B-B14F-4D97-AF65-F5344CB8AC3E}">
        <p14:creationId xmlns:p14="http://schemas.microsoft.com/office/powerpoint/2010/main" val="60193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86BBC-F09E-43D5-894A-BB58722FAD49}" type="slidenum">
              <a:rPr lang="en-US" smtClean="0"/>
              <a:t>23</a:t>
            </a:fld>
            <a:endParaRPr lang="en-US"/>
          </a:p>
        </p:txBody>
      </p:sp>
    </p:spTree>
    <p:extLst>
      <p:ext uri="{BB962C8B-B14F-4D97-AF65-F5344CB8AC3E}">
        <p14:creationId xmlns:p14="http://schemas.microsoft.com/office/powerpoint/2010/main" val="551733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986BBC-F09E-43D5-894A-BB58722FAD49}" type="slidenum">
              <a:rPr lang="en-US" smtClean="0"/>
              <a:t>24</a:t>
            </a:fld>
            <a:endParaRPr lang="en-US"/>
          </a:p>
        </p:txBody>
      </p:sp>
    </p:spTree>
    <p:extLst>
      <p:ext uri="{BB962C8B-B14F-4D97-AF65-F5344CB8AC3E}">
        <p14:creationId xmlns:p14="http://schemas.microsoft.com/office/powerpoint/2010/main" val="372565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25</a:t>
            </a:fld>
            <a:endParaRPr lang="en-US"/>
          </a:p>
        </p:txBody>
      </p:sp>
    </p:spTree>
    <p:extLst>
      <p:ext uri="{BB962C8B-B14F-4D97-AF65-F5344CB8AC3E}">
        <p14:creationId xmlns:p14="http://schemas.microsoft.com/office/powerpoint/2010/main" val="127027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26</a:t>
            </a:fld>
            <a:endParaRPr lang="en-US"/>
          </a:p>
        </p:txBody>
      </p:sp>
    </p:spTree>
    <p:extLst>
      <p:ext uri="{BB962C8B-B14F-4D97-AF65-F5344CB8AC3E}">
        <p14:creationId xmlns:p14="http://schemas.microsoft.com/office/powerpoint/2010/main" val="2313857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27</a:t>
            </a:fld>
            <a:endParaRPr lang="en-US"/>
          </a:p>
        </p:txBody>
      </p:sp>
    </p:spTree>
    <p:extLst>
      <p:ext uri="{BB962C8B-B14F-4D97-AF65-F5344CB8AC3E}">
        <p14:creationId xmlns:p14="http://schemas.microsoft.com/office/powerpoint/2010/main" val="1276213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28</a:t>
            </a:fld>
            <a:endParaRPr lang="en-US"/>
          </a:p>
        </p:txBody>
      </p:sp>
    </p:spTree>
    <p:extLst>
      <p:ext uri="{BB962C8B-B14F-4D97-AF65-F5344CB8AC3E}">
        <p14:creationId xmlns:p14="http://schemas.microsoft.com/office/powerpoint/2010/main" val="346363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29</a:t>
            </a:fld>
            <a:endParaRPr lang="en-US"/>
          </a:p>
        </p:txBody>
      </p:sp>
    </p:spTree>
    <p:extLst>
      <p:ext uri="{BB962C8B-B14F-4D97-AF65-F5344CB8AC3E}">
        <p14:creationId xmlns:p14="http://schemas.microsoft.com/office/powerpoint/2010/main" val="2641559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3</a:t>
            </a:fld>
            <a:endParaRPr lang="en-US"/>
          </a:p>
        </p:txBody>
      </p:sp>
    </p:spTree>
    <p:extLst>
      <p:ext uri="{BB962C8B-B14F-4D97-AF65-F5344CB8AC3E}">
        <p14:creationId xmlns:p14="http://schemas.microsoft.com/office/powerpoint/2010/main" val="3465030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30</a:t>
            </a:fld>
            <a:endParaRPr lang="en-US"/>
          </a:p>
        </p:txBody>
      </p:sp>
    </p:spTree>
    <p:extLst>
      <p:ext uri="{BB962C8B-B14F-4D97-AF65-F5344CB8AC3E}">
        <p14:creationId xmlns:p14="http://schemas.microsoft.com/office/powerpoint/2010/main" val="3404080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 the termination by the employer of the service of a workman for any reason whatsoever, otherwise than as a punishment inflicted by way of disciplinary action, but does not include -</a:t>
            </a:r>
          </a:p>
          <a:p>
            <a:endParaRPr lang="en-US" dirty="0"/>
          </a:p>
          <a:p>
            <a:r>
              <a:rPr lang="en-US" dirty="0"/>
              <a:t>firm &gt;100 workers, Government approval to retrench </a:t>
            </a:r>
          </a:p>
          <a:p>
            <a:r>
              <a:rPr lang="en-US" dirty="0"/>
              <a:t>new </a:t>
            </a:r>
            <a:r>
              <a:rPr lang="en-US" dirty="0" err="1"/>
              <a:t>labour-saving</a:t>
            </a:r>
            <a:r>
              <a:rPr lang="en-US" dirty="0"/>
              <a:t> machinery. </a:t>
            </a:r>
          </a:p>
          <a:p>
            <a:r>
              <a:rPr lang="en-US" dirty="0"/>
              <a:t> (</a:t>
            </a:r>
            <a:r>
              <a:rPr lang="en-US" dirty="0" err="1"/>
              <a:t>i</a:t>
            </a:r>
            <a:r>
              <a:rPr lang="en-US" dirty="0"/>
              <a:t>) the employee has been given three months’ notice indicating the reason for retrenchment and the period of notice, and (ii) the prior permission of the concerned State Government has been obtained for the retrenchment (Section 25N of the IDA).</a:t>
            </a:r>
          </a:p>
          <a:p>
            <a:endParaRPr lang="en-US" dirty="0"/>
          </a:p>
          <a:p>
            <a:r>
              <a:rPr lang="en-US" dirty="0"/>
              <a:t> modifying the wages and other allowances, hours of work rest intervals and leave of a laborer, you need to give him / her at least a 21 days’ notice before. Thus, if you quickly need to redeploy the employees to meet certain time bound targets, you can’t do that. This disallows industrial restructuring and technological upgrading.</a:t>
            </a:r>
          </a:p>
          <a:p>
            <a:endParaRPr lang="en-US" dirty="0"/>
          </a:p>
          <a:p>
            <a:endParaRPr lang="en-US" dirty="0"/>
          </a:p>
        </p:txBody>
      </p:sp>
      <p:sp>
        <p:nvSpPr>
          <p:cNvPr id="4" name="Slide Number Placeholder 3"/>
          <p:cNvSpPr>
            <a:spLocks noGrp="1"/>
          </p:cNvSpPr>
          <p:nvPr>
            <p:ph type="sldNum" sz="quarter" idx="10"/>
          </p:nvPr>
        </p:nvSpPr>
        <p:spPr/>
        <p:txBody>
          <a:bodyPr/>
          <a:lstStyle/>
          <a:p>
            <a:fld id="{CA986BBC-F09E-43D5-894A-BB58722FAD49}" type="slidenum">
              <a:rPr lang="en-US" smtClean="0"/>
              <a:t>31</a:t>
            </a:fld>
            <a:endParaRPr lang="en-US"/>
          </a:p>
        </p:txBody>
      </p:sp>
    </p:spTree>
    <p:extLst>
      <p:ext uri="{BB962C8B-B14F-4D97-AF65-F5344CB8AC3E}">
        <p14:creationId xmlns:p14="http://schemas.microsoft.com/office/powerpoint/2010/main" val="2229215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32</a:t>
            </a:fld>
            <a:endParaRPr lang="en-US"/>
          </a:p>
        </p:txBody>
      </p:sp>
    </p:spTree>
    <p:extLst>
      <p:ext uri="{BB962C8B-B14F-4D97-AF65-F5344CB8AC3E}">
        <p14:creationId xmlns:p14="http://schemas.microsoft.com/office/powerpoint/2010/main" val="4199609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33</a:t>
            </a:fld>
            <a:endParaRPr lang="en-US"/>
          </a:p>
        </p:txBody>
      </p:sp>
    </p:spTree>
    <p:extLst>
      <p:ext uri="{BB962C8B-B14F-4D97-AF65-F5344CB8AC3E}">
        <p14:creationId xmlns:p14="http://schemas.microsoft.com/office/powerpoint/2010/main" val="2041718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34</a:t>
            </a:fld>
            <a:endParaRPr lang="en-US"/>
          </a:p>
        </p:txBody>
      </p:sp>
    </p:spTree>
    <p:extLst>
      <p:ext uri="{BB962C8B-B14F-4D97-AF65-F5344CB8AC3E}">
        <p14:creationId xmlns:p14="http://schemas.microsoft.com/office/powerpoint/2010/main" val="3702096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35</a:t>
            </a:fld>
            <a:endParaRPr lang="en-US"/>
          </a:p>
        </p:txBody>
      </p:sp>
    </p:spTree>
    <p:extLst>
      <p:ext uri="{BB962C8B-B14F-4D97-AF65-F5344CB8AC3E}">
        <p14:creationId xmlns:p14="http://schemas.microsoft.com/office/powerpoint/2010/main" val="268272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36</a:t>
            </a:fld>
            <a:endParaRPr lang="en-US"/>
          </a:p>
        </p:txBody>
      </p:sp>
    </p:spTree>
    <p:extLst>
      <p:ext uri="{BB962C8B-B14F-4D97-AF65-F5344CB8AC3E}">
        <p14:creationId xmlns:p14="http://schemas.microsoft.com/office/powerpoint/2010/main" val="283069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37</a:t>
            </a:fld>
            <a:endParaRPr lang="en-US"/>
          </a:p>
        </p:txBody>
      </p:sp>
    </p:spTree>
    <p:extLst>
      <p:ext uri="{BB962C8B-B14F-4D97-AF65-F5344CB8AC3E}">
        <p14:creationId xmlns:p14="http://schemas.microsoft.com/office/powerpoint/2010/main" val="2035891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Just and human condition</a:t>
            </a:r>
          </a:p>
        </p:txBody>
      </p:sp>
      <p:sp>
        <p:nvSpPr>
          <p:cNvPr id="4" name="Slide Number Placeholder 3"/>
          <p:cNvSpPr>
            <a:spLocks noGrp="1"/>
          </p:cNvSpPr>
          <p:nvPr>
            <p:ph type="sldNum" sz="quarter" idx="10"/>
          </p:nvPr>
        </p:nvSpPr>
        <p:spPr/>
        <p:txBody>
          <a:bodyPr/>
          <a:lstStyle/>
          <a:p>
            <a:fld id="{CA986BBC-F09E-43D5-894A-BB58722FAD49}" type="slidenum">
              <a:rPr lang="en-US" smtClean="0"/>
              <a:t>40</a:t>
            </a:fld>
            <a:endParaRPr lang="en-US"/>
          </a:p>
        </p:txBody>
      </p:sp>
    </p:spTree>
    <p:extLst>
      <p:ext uri="{BB962C8B-B14F-4D97-AF65-F5344CB8AC3E}">
        <p14:creationId xmlns:p14="http://schemas.microsoft.com/office/powerpoint/2010/main" val="878608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was 2013 policy.</a:t>
            </a:r>
          </a:p>
        </p:txBody>
      </p:sp>
      <p:sp>
        <p:nvSpPr>
          <p:cNvPr id="4" name="Slide Number Placeholder 3"/>
          <p:cNvSpPr>
            <a:spLocks noGrp="1"/>
          </p:cNvSpPr>
          <p:nvPr>
            <p:ph type="sldNum" sz="quarter" idx="10"/>
          </p:nvPr>
        </p:nvSpPr>
        <p:spPr/>
        <p:txBody>
          <a:bodyPr/>
          <a:lstStyle/>
          <a:p>
            <a:fld id="{CA986BBC-F09E-43D5-894A-BB58722FAD49}" type="slidenum">
              <a:rPr lang="en-US" smtClean="0"/>
              <a:t>43</a:t>
            </a:fld>
            <a:endParaRPr lang="en-US"/>
          </a:p>
        </p:txBody>
      </p:sp>
    </p:spTree>
    <p:extLst>
      <p:ext uri="{BB962C8B-B14F-4D97-AF65-F5344CB8AC3E}">
        <p14:creationId xmlns:p14="http://schemas.microsoft.com/office/powerpoint/2010/main" val="273930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4</a:t>
            </a:fld>
            <a:endParaRPr lang="en-US"/>
          </a:p>
        </p:txBody>
      </p:sp>
    </p:spTree>
    <p:extLst>
      <p:ext uri="{BB962C8B-B14F-4D97-AF65-F5344CB8AC3E}">
        <p14:creationId xmlns:p14="http://schemas.microsoft.com/office/powerpoint/2010/main" val="2846856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http://pib.nic.in/newsite/PrintRelease.aspx?relid=134220</a:t>
            </a:r>
          </a:p>
        </p:txBody>
      </p:sp>
      <p:sp>
        <p:nvSpPr>
          <p:cNvPr id="4" name="Slide Number Placeholder 3"/>
          <p:cNvSpPr>
            <a:spLocks noGrp="1"/>
          </p:cNvSpPr>
          <p:nvPr>
            <p:ph type="sldNum" sz="quarter" idx="10"/>
          </p:nvPr>
        </p:nvSpPr>
        <p:spPr/>
        <p:txBody>
          <a:bodyPr/>
          <a:lstStyle/>
          <a:p>
            <a:fld id="{CA986BBC-F09E-43D5-894A-BB58722FAD49}" type="slidenum">
              <a:rPr lang="en-US" smtClean="0"/>
              <a:t>54</a:t>
            </a:fld>
            <a:endParaRPr lang="en-US"/>
          </a:p>
        </p:txBody>
      </p:sp>
    </p:spTree>
    <p:extLst>
      <p:ext uri="{BB962C8B-B14F-4D97-AF65-F5344CB8AC3E}">
        <p14:creationId xmlns:p14="http://schemas.microsoft.com/office/powerpoint/2010/main" val="2284730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Innovation and Incubation</a:t>
            </a:r>
          </a:p>
          <a:p>
            <a:pPr lvl="1"/>
            <a:r>
              <a:rPr lang="en-US" dirty="0"/>
              <a:t>Atal Innovation Mission (AIM)</a:t>
            </a:r>
          </a:p>
          <a:p>
            <a:pPr lvl="1"/>
            <a:r>
              <a:rPr lang="en-US" dirty="0"/>
              <a:t>Self-Employment and Talent Utilization (SETU)- incubation</a:t>
            </a:r>
          </a:p>
          <a:p>
            <a:pPr lvl="0"/>
            <a:r>
              <a:rPr lang="en-US" dirty="0"/>
              <a:t>ASPIRE-2015</a:t>
            </a:r>
          </a:p>
          <a:p>
            <a:pPr lvl="1"/>
            <a:r>
              <a:rPr lang="en-US" dirty="0"/>
              <a:t>A scheme for Promoting Innovation &amp; Rural Entrepreneurs (ASPIRE)- MSME Ministry</a:t>
            </a:r>
          </a:p>
          <a:p>
            <a:pPr lvl="1"/>
            <a:r>
              <a:rPr lang="en-US" dirty="0"/>
              <a:t>For rural and agro based industries</a:t>
            </a:r>
          </a:p>
          <a:p>
            <a:pPr lvl="0"/>
            <a:r>
              <a:rPr lang="en-US" dirty="0"/>
              <a:t>Misc.</a:t>
            </a:r>
          </a:p>
          <a:p>
            <a:pPr lvl="1"/>
            <a:r>
              <a:rPr lang="en-US" dirty="0"/>
              <a:t>7 new research parks similar to IIT Madras' Park</a:t>
            </a:r>
          </a:p>
          <a:p>
            <a:pPr lvl="1"/>
            <a:r>
              <a:rPr lang="en-US" dirty="0"/>
              <a:t>IEC, awards, research parks for students</a:t>
            </a:r>
          </a:p>
          <a:p>
            <a:endParaRPr lang="en-US" dirty="0"/>
          </a:p>
        </p:txBody>
      </p:sp>
      <p:sp>
        <p:nvSpPr>
          <p:cNvPr id="4" name="Slide Number Placeholder 3"/>
          <p:cNvSpPr>
            <a:spLocks noGrp="1"/>
          </p:cNvSpPr>
          <p:nvPr>
            <p:ph type="sldNum" sz="quarter" idx="10"/>
          </p:nvPr>
        </p:nvSpPr>
        <p:spPr/>
        <p:txBody>
          <a:bodyPr/>
          <a:lstStyle/>
          <a:p>
            <a:fld id="{CA986BBC-F09E-43D5-894A-BB58722FAD49}" type="slidenum">
              <a:rPr lang="en-US" smtClean="0"/>
              <a:t>58</a:t>
            </a:fld>
            <a:endParaRPr lang="en-US"/>
          </a:p>
        </p:txBody>
      </p:sp>
    </p:spTree>
    <p:extLst>
      <p:ext uri="{BB962C8B-B14F-4D97-AF65-F5344CB8AC3E}">
        <p14:creationId xmlns:p14="http://schemas.microsoft.com/office/powerpoint/2010/main" val="2101893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marakkaesh</a:t>
            </a:r>
            <a:endParaRPr lang="en-US" dirty="0"/>
          </a:p>
        </p:txBody>
      </p:sp>
      <p:sp>
        <p:nvSpPr>
          <p:cNvPr id="4" name="Slide Number Placeholder 3"/>
          <p:cNvSpPr>
            <a:spLocks noGrp="1"/>
          </p:cNvSpPr>
          <p:nvPr>
            <p:ph type="sldNum" sz="quarter" idx="10"/>
          </p:nvPr>
        </p:nvSpPr>
        <p:spPr/>
        <p:txBody>
          <a:bodyPr/>
          <a:lstStyle/>
          <a:p>
            <a:fld id="{CA986BBC-F09E-43D5-894A-BB58722FAD49}" type="slidenum">
              <a:rPr lang="en-US" smtClean="0"/>
              <a:t>61</a:t>
            </a:fld>
            <a:endParaRPr lang="en-US"/>
          </a:p>
        </p:txBody>
      </p:sp>
    </p:spTree>
    <p:extLst>
      <p:ext uri="{BB962C8B-B14F-4D97-AF65-F5344CB8AC3E}">
        <p14:creationId xmlns:p14="http://schemas.microsoft.com/office/powerpoint/2010/main" val="774147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http://rbsa.in/home/The%20Great%20E-Com%20Crash%20of%202018_.pdf</a:t>
            </a:r>
          </a:p>
        </p:txBody>
      </p:sp>
      <p:sp>
        <p:nvSpPr>
          <p:cNvPr id="4" name="Slide Number Placeholder 3"/>
          <p:cNvSpPr>
            <a:spLocks noGrp="1"/>
          </p:cNvSpPr>
          <p:nvPr>
            <p:ph type="sldNum" sz="quarter" idx="10"/>
          </p:nvPr>
        </p:nvSpPr>
        <p:spPr/>
        <p:txBody>
          <a:bodyPr/>
          <a:lstStyle/>
          <a:p>
            <a:fld id="{CA986BBC-F09E-43D5-894A-BB58722FAD49}" type="slidenum">
              <a:rPr lang="en-US" smtClean="0"/>
              <a:t>66</a:t>
            </a:fld>
            <a:endParaRPr lang="en-US"/>
          </a:p>
        </p:txBody>
      </p:sp>
    </p:spTree>
    <p:extLst>
      <p:ext uri="{BB962C8B-B14F-4D97-AF65-F5344CB8AC3E}">
        <p14:creationId xmlns:p14="http://schemas.microsoft.com/office/powerpoint/2010/main" val="225544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814FAC-0CC9-4901-ADBF-F80A9AEB3387}" type="slidenum">
              <a:rPr lang="en-US" smtClean="0"/>
              <a:t>70</a:t>
            </a:fld>
            <a:endParaRPr lang="en-US"/>
          </a:p>
        </p:txBody>
      </p:sp>
    </p:spTree>
    <p:extLst>
      <p:ext uri="{BB962C8B-B14F-4D97-AF65-F5344CB8AC3E}">
        <p14:creationId xmlns:p14="http://schemas.microsoft.com/office/powerpoint/2010/main" val="333383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Educated unemployment occurs because </a:t>
            </a:r>
          </a:p>
          <a:p>
            <a:pPr marL="742950" indent="-742950">
              <a:buFont typeface="+mj-lt"/>
              <a:buAutoNum type="alphaUcPeriod"/>
            </a:pPr>
            <a:r>
              <a:rPr lang="en-US" sz="1200" dirty="0"/>
              <a:t>Rapid expansion of Mass-education</a:t>
            </a:r>
          </a:p>
          <a:p>
            <a:pPr marL="742950" indent="-742950">
              <a:buFont typeface="+mj-lt"/>
              <a:buAutoNum type="alphaUcPeriod"/>
            </a:pPr>
            <a:r>
              <a:rPr lang="en-US" sz="1200" dirty="0"/>
              <a:t>Emphasis on general rather than vocational education.</a:t>
            </a:r>
          </a:p>
          <a:p>
            <a:pPr marL="742950" indent="-742950">
              <a:buFont typeface="+mj-lt"/>
              <a:buAutoNum type="alphaUcPeriod"/>
            </a:pPr>
            <a:r>
              <a:rPr lang="en-US" sz="1200" dirty="0"/>
              <a:t>Both right</a:t>
            </a:r>
          </a:p>
          <a:p>
            <a:pPr marL="742950" indent="-742950">
              <a:buFont typeface="+mj-lt"/>
              <a:buAutoNum type="alphaUcPeriod"/>
            </a:pPr>
            <a:r>
              <a:rPr lang="en-US" sz="1200" dirty="0"/>
              <a:t>Both wrong</a:t>
            </a:r>
          </a:p>
          <a:p>
            <a:endParaRPr lang="en-US" dirty="0"/>
          </a:p>
        </p:txBody>
      </p:sp>
      <p:sp>
        <p:nvSpPr>
          <p:cNvPr id="4" name="Slide Number Placeholder 3"/>
          <p:cNvSpPr>
            <a:spLocks noGrp="1"/>
          </p:cNvSpPr>
          <p:nvPr>
            <p:ph type="sldNum" sz="quarter" idx="10"/>
          </p:nvPr>
        </p:nvSpPr>
        <p:spPr/>
        <p:txBody>
          <a:bodyPr/>
          <a:lstStyle/>
          <a:p>
            <a:fld id="{CA986BBC-F09E-43D5-894A-BB58722FAD49}" type="slidenum">
              <a:rPr lang="en-US" smtClean="0"/>
              <a:t>5</a:t>
            </a:fld>
            <a:endParaRPr lang="en-US"/>
          </a:p>
        </p:txBody>
      </p:sp>
    </p:spTree>
    <p:extLst>
      <p:ext uri="{BB962C8B-B14F-4D97-AF65-F5344CB8AC3E}">
        <p14:creationId xmlns:p14="http://schemas.microsoft.com/office/powerpoint/2010/main" val="2803836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6</a:t>
            </a:fld>
            <a:endParaRPr lang="en-US"/>
          </a:p>
        </p:txBody>
      </p:sp>
    </p:spTree>
    <p:extLst>
      <p:ext uri="{BB962C8B-B14F-4D97-AF65-F5344CB8AC3E}">
        <p14:creationId xmlns:p14="http://schemas.microsoft.com/office/powerpoint/2010/main" val="2523379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Unemployment rate is defined as the number of persons unemployed as a proportion of the </a:t>
            </a:r>
            <a:r>
              <a:rPr lang="en-US" dirty="0" err="1"/>
              <a:t>labour</a:t>
            </a:r>
            <a:r>
              <a:rPr lang="en-US" dirty="0"/>
              <a:t> force (persons who are either ‘working’ or ‘seeking or available for work’), not the total population. </a:t>
            </a:r>
          </a:p>
        </p:txBody>
      </p:sp>
      <p:sp>
        <p:nvSpPr>
          <p:cNvPr id="4" name="Slide Number Placeholder 3"/>
          <p:cNvSpPr>
            <a:spLocks noGrp="1"/>
          </p:cNvSpPr>
          <p:nvPr>
            <p:ph type="sldNum" sz="quarter" idx="10"/>
          </p:nvPr>
        </p:nvSpPr>
        <p:spPr/>
        <p:txBody>
          <a:bodyPr/>
          <a:lstStyle/>
          <a:p>
            <a:fld id="{DAB707CB-A5B2-4582-94A2-532788953132}" type="slidenum">
              <a:rPr lang="en-US" smtClean="0"/>
              <a:t>7</a:t>
            </a:fld>
            <a:endParaRPr lang="en-US"/>
          </a:p>
        </p:txBody>
      </p:sp>
    </p:spTree>
    <p:extLst>
      <p:ext uri="{BB962C8B-B14F-4D97-AF65-F5344CB8AC3E}">
        <p14:creationId xmlns:p14="http://schemas.microsoft.com/office/powerpoint/2010/main" val="404811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8</a:t>
            </a:fld>
            <a:endParaRPr lang="en-US"/>
          </a:p>
        </p:txBody>
      </p:sp>
    </p:spTree>
    <p:extLst>
      <p:ext uri="{BB962C8B-B14F-4D97-AF65-F5344CB8AC3E}">
        <p14:creationId xmlns:p14="http://schemas.microsoft.com/office/powerpoint/2010/main" val="4049041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9</a:t>
            </a:fld>
            <a:endParaRPr lang="en-US"/>
          </a:p>
        </p:txBody>
      </p:sp>
    </p:spTree>
    <p:extLst>
      <p:ext uri="{BB962C8B-B14F-4D97-AF65-F5344CB8AC3E}">
        <p14:creationId xmlns:p14="http://schemas.microsoft.com/office/powerpoint/2010/main" val="1131153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4EF551DC-D6DE-4427-B8A3-424EFCEB6F3C}"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4269143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88197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580028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60292" y="2786246"/>
            <a:ext cx="2316893" cy="3070858"/>
          </a:xfrm>
          <a:prstGeom prst="rect">
            <a:avLst/>
          </a:prstGeom>
        </p:spPr>
      </p:pic>
    </p:spTree>
    <p:extLst>
      <p:ext uri="{BB962C8B-B14F-4D97-AF65-F5344CB8AC3E}">
        <p14:creationId xmlns:p14="http://schemas.microsoft.com/office/powerpoint/2010/main" val="15509054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21073052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23726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416175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6359986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63016290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14577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92602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4EF551DC-D6DE-4427-B8A3-424EFCEB6F3C}" type="slidenum">
              <a:rPr lang="en-US" smtClean="0"/>
              <a:t>‹#›</a:t>
            </a:fld>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898" y="-107122"/>
            <a:ext cx="9232898" cy="6965122"/>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324416900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831150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41455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3392011603"/>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39108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C69A04-6568-42D3-A3F7-88D40E5FDAF3}" type="datetimeFigureOut">
              <a:rPr lang="en-US" smtClean="0"/>
              <a:t>22-Jul-16</a:t>
            </a:fld>
            <a:endParaRPr lang="en-US"/>
          </a:p>
        </p:txBody>
      </p:sp>
      <p:sp>
        <p:nvSpPr>
          <p:cNvPr id="7" name="Slide Number Placeholder 6"/>
          <p:cNvSpPr>
            <a:spLocks noGrp="1"/>
          </p:cNvSpPr>
          <p:nvPr>
            <p:ph type="sldNum" sz="quarter" idx="12"/>
          </p:nvPr>
        </p:nvSpPr>
        <p:spPr/>
        <p:txBody>
          <a:bodyPr/>
          <a:lstStyle/>
          <a:p>
            <a:fld id="{4EF551DC-D6DE-4427-B8A3-424EFCEB6F3C}"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0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38C69A04-6568-42D3-A3F7-88D40E5FDAF3}" type="datetimeFigureOut">
              <a:rPr lang="en-US" smtClean="0"/>
              <a:t>22-Jul-16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4EF551DC-D6DE-4427-B8A3-424EFCEB6F3C}"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338230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38C69A04-6568-42D3-A3F7-88D40E5FDAF3}" type="datetimeFigureOut">
              <a:rPr lang="en-US" smtClean="0"/>
              <a:t>22-Jul-16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4EF551DC-D6DE-4427-B8A3-424EFCEB6F3C}"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33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38C69A04-6568-42D3-A3F7-88D40E5FDAF3}" type="datetimeFigureOut">
              <a:rPr lang="en-US" smtClean="0"/>
              <a:t>22-Jul-16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4EF551DC-D6DE-4427-B8A3-424EFCEB6F3C}"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93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Info_Anim_0">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410180"/>
            <a:ext cx="2303755"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1pPr>
            <a:lvl2pPr marL="9001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2pPr>
            <a:lvl3pPr marL="12430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3pPr>
            <a:lvl4pPr marL="15859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4pPr>
            <a:lvl5pPr marL="1928813" indent="-557213">
              <a:buClr>
                <a:srgbClr val="FFC000"/>
              </a:buClr>
              <a:buFont typeface="+mj-lt"/>
              <a:buAutoNum type="arabicPeriod"/>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F37DD-037F-4212-8BEB-2ECAC5A61A4C}"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48399099-212D-42D9-BBE8-AEAEC690AD2A}" type="slidenum">
              <a:rPr lang="en-US" smtClean="0"/>
              <a:t>‹#›</a:t>
            </a:fld>
            <a:endParaRPr lang="en-US"/>
          </a:p>
        </p:txBody>
      </p:sp>
      <p:sp>
        <p:nvSpPr>
          <p:cNvPr id="8" name="Title 1"/>
          <p:cNvSpPr>
            <a:spLocks noGrp="1"/>
          </p:cNvSpPr>
          <p:nvPr>
            <p:ph type="title"/>
          </p:nvPr>
        </p:nvSpPr>
        <p:spPr>
          <a:xfrm>
            <a:off x="6671569" y="410965"/>
            <a:ext cx="2297096" cy="1999215"/>
          </a:xfrm>
          <a:prstGeom prst="rect">
            <a:avLst/>
          </a:prstGeom>
          <a:solidFill>
            <a:schemeClr val="bg2"/>
          </a:solidFill>
          <a:ln w="38100">
            <a:no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18" name="Text Placeholder 17"/>
          <p:cNvSpPr>
            <a:spLocks noGrp="1"/>
          </p:cNvSpPr>
          <p:nvPr>
            <p:ph type="body" sz="quarter" idx="13"/>
          </p:nvPr>
        </p:nvSpPr>
        <p:spPr>
          <a:xfrm>
            <a:off x="6661149" y="1"/>
            <a:ext cx="2314174"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759445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2D775DEF-A925-4906-A3A0-E74C5CB0B1C3}" type="slidenum">
              <a:rPr lang="en-US" smtClean="0"/>
              <a:t>‹#›</a:t>
            </a:fld>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158786522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378213566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2D775DEF-A925-4906-A3A0-E74C5CB0B1C3}" type="slidenum">
              <a:rPr lang="en-US" smtClean="0"/>
              <a:t>‹#›</a:t>
            </a:fld>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898" y="-107122"/>
            <a:ext cx="9232898" cy="6965122"/>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1151991094"/>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3689833503"/>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4B8A71-154E-4F85-AE61-40DF51231C2E}" type="datetimeFigureOut">
              <a:rPr lang="en-US" smtClean="0"/>
              <a:t>22-Jul-16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75DEF-A925-4906-A3A0-E74C5CB0B1C3}"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4465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EA4B8A71-154E-4F85-AE61-40DF51231C2E}" type="datetimeFigureOut">
              <a:rPr lang="en-US" smtClean="0"/>
              <a:t>22-Jul-16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75DEF-A925-4906-A3A0-E74C5CB0B1C3}"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6752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78062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396360129"/>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3481995556"/>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4B8A71-154E-4F85-AE61-40DF51231C2E}" type="datetimeFigureOut">
              <a:rPr lang="en-US" smtClean="0"/>
              <a:t>22-Jul-16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75DEF-A925-4906-A3A0-E74C5CB0B1C3}" type="slidenum">
              <a:rPr lang="en-US" smtClean="0"/>
              <a:t>‹#›</a:t>
            </a:fld>
            <a:endParaRPr lang="en-US"/>
          </a:p>
        </p:txBody>
      </p:sp>
    </p:spTree>
    <p:extLst>
      <p:ext uri="{BB962C8B-B14F-4D97-AF65-F5344CB8AC3E}">
        <p14:creationId xmlns:p14="http://schemas.microsoft.com/office/powerpoint/2010/main" val="32051910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16723261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38153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C69A04-6568-42D3-A3F7-88D40E5FDAF3}" type="datetimeFigureOut">
              <a:rPr lang="en-US" smtClean="0"/>
              <a:t>22-Jul-16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551DC-D6DE-4427-B8A3-424EFCEB6F3C}" type="slidenum">
              <a:rPr lang="en-US" smtClean="0"/>
              <a:t>‹#›</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219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60292" y="2786246"/>
            <a:ext cx="2316893" cy="3070858"/>
          </a:xfrm>
          <a:prstGeom prst="rect">
            <a:avLst/>
          </a:prstGeom>
        </p:spPr>
      </p:pic>
    </p:spTree>
    <p:extLst>
      <p:ext uri="{BB962C8B-B14F-4D97-AF65-F5344CB8AC3E}">
        <p14:creationId xmlns:p14="http://schemas.microsoft.com/office/powerpoint/2010/main" val="2287886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1961602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124757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19270331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9169977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3421354197"/>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62519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85767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7032359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95654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38C69A04-6568-42D3-A3F7-88D40E5FDAF3}" type="datetimeFigureOut">
              <a:rPr lang="en-US" smtClean="0"/>
              <a:t>22-Jul-16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551DC-D6DE-4427-B8A3-424EFCEB6F3C}"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94338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1632974471"/>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4B8A71-154E-4F85-AE61-40DF51231C2E}" type="datetimeFigureOut">
              <a:rPr lang="en-US" smtClean="0"/>
              <a:t>22-Jul-16</a:t>
            </a:fld>
            <a:endParaRPr lang="en-US"/>
          </a:p>
        </p:txBody>
      </p:sp>
      <p:sp>
        <p:nvSpPr>
          <p:cNvPr id="6" name="Slide Number Placeholder 5"/>
          <p:cNvSpPr>
            <a:spLocks noGrp="1"/>
          </p:cNvSpPr>
          <p:nvPr>
            <p:ph type="sldNum" sz="quarter" idx="12"/>
          </p:nvPr>
        </p:nvSpPr>
        <p:spPr/>
        <p:txBody>
          <a:bodyPr/>
          <a:lstStyle/>
          <a:p>
            <a:fld id="{2D775DEF-A925-4906-A3A0-E74C5CB0B1C3}"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26157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4B8A71-154E-4F85-AE61-40DF51231C2E}" type="datetimeFigureOut">
              <a:rPr lang="en-US" smtClean="0"/>
              <a:t>22-Jul-16</a:t>
            </a:fld>
            <a:endParaRPr lang="en-US"/>
          </a:p>
        </p:txBody>
      </p:sp>
      <p:sp>
        <p:nvSpPr>
          <p:cNvPr id="7" name="Slide Number Placeholder 6"/>
          <p:cNvSpPr>
            <a:spLocks noGrp="1"/>
          </p:cNvSpPr>
          <p:nvPr>
            <p:ph type="sldNum" sz="quarter" idx="12"/>
          </p:nvPr>
        </p:nvSpPr>
        <p:spPr/>
        <p:txBody>
          <a:bodyPr/>
          <a:lstStyle/>
          <a:p>
            <a:fld id="{2D775DEF-A925-4906-A3A0-E74C5CB0B1C3}"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57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A4B8A71-154E-4F85-AE61-40DF51231C2E}" type="datetimeFigureOut">
              <a:rPr lang="en-US" smtClean="0"/>
              <a:t>22-Jul-16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2D775DEF-A925-4906-A3A0-E74C5CB0B1C3}"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289809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A4B8A71-154E-4F85-AE61-40DF51231C2E}" type="datetimeFigureOut">
              <a:rPr lang="en-US" smtClean="0"/>
              <a:t>22-Jul-16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2D775DEF-A925-4906-A3A0-E74C5CB0B1C3}"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09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EA4B8A71-154E-4F85-AE61-40DF51231C2E}" type="datetimeFigureOut">
              <a:rPr lang="en-US" smtClean="0"/>
              <a:t>22-Jul-16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2D775DEF-A925-4906-A3A0-E74C5CB0B1C3}"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7CE731-38C3-4520-BFEC-D728E379AC98}" type="datetimeFigureOut">
              <a:rPr lang="en-US" smtClean="0"/>
              <a:t>22-Jul-16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4E5CAB-A472-4A15-95A3-9ED9ABF53CBE}" type="slidenum">
              <a:rPr lang="en-US" smtClean="0"/>
              <a:t>‹#›</a:t>
            </a:fld>
            <a:endParaRPr lang="en-US"/>
          </a:p>
        </p:txBody>
      </p:sp>
      <p:sp>
        <p:nvSpPr>
          <p:cNvPr id="8"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962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12151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C69A04-6568-42D3-A3F7-88D40E5FDAF3}" type="datetimeFigureOut">
              <a:rPr lang="en-US" smtClean="0"/>
              <a:t>22-Jul-16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551DC-D6DE-4427-B8A3-424EFCEB6F3C}"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107556681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62477723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C69A04-6568-42D3-A3F7-88D40E5FDAF3}" type="datetimeFigureOut">
              <a:rPr lang="en-US" smtClean="0"/>
              <a:t>22-Jul-16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551DC-D6DE-4427-B8A3-424EFCEB6F3C}" type="slidenum">
              <a:rPr lang="en-US" smtClean="0"/>
              <a:t>‹#›</a:t>
            </a:fld>
            <a:endParaRPr lang="en-US"/>
          </a:p>
        </p:txBody>
      </p:sp>
    </p:spTree>
    <p:extLst>
      <p:ext uri="{BB962C8B-B14F-4D97-AF65-F5344CB8AC3E}">
        <p14:creationId xmlns:p14="http://schemas.microsoft.com/office/powerpoint/2010/main" val="2155510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C69A04-6568-42D3-A3F7-88D40E5FDAF3}" type="datetimeFigureOut">
              <a:rPr lang="en-US" smtClean="0"/>
              <a:t>22-Jul-16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F551DC-D6DE-4427-B8A3-424EFCEB6F3C}" type="slidenum">
              <a:rPr lang="en-US" smtClean="0"/>
              <a:t>‹#›</a:t>
            </a:fld>
            <a:endParaRPr lang="en-US"/>
          </a:p>
        </p:txBody>
      </p:sp>
    </p:spTree>
    <p:extLst>
      <p:ext uri="{BB962C8B-B14F-4D97-AF65-F5344CB8AC3E}">
        <p14:creationId xmlns:p14="http://schemas.microsoft.com/office/powerpoint/2010/main" val="22889326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A4B8A71-154E-4F85-AE61-40DF51231C2E}" type="datetimeFigureOut">
              <a:rPr lang="en-US" smtClean="0"/>
              <a:t>22-Jul-16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775DEF-A925-4906-A3A0-E74C5CB0B1C3}" type="slidenum">
              <a:rPr lang="en-US" smtClean="0"/>
              <a:t>‹#›</a:t>
            </a:fld>
            <a:endParaRPr lang="en-US"/>
          </a:p>
        </p:txBody>
      </p:sp>
    </p:spTree>
    <p:extLst>
      <p:ext uri="{BB962C8B-B14F-4D97-AF65-F5344CB8AC3E}">
        <p14:creationId xmlns:p14="http://schemas.microsoft.com/office/powerpoint/2010/main" val="69146691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8.png"/></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2.png"/><Relationship Id="rId7" Type="http://schemas.openxmlformats.org/officeDocument/2006/relationships/diagramColors" Target="../diagrams/colors6.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4.png"/><Relationship Id="rId7" Type="http://schemas.openxmlformats.org/officeDocument/2006/relationships/diagramColors" Target="../diagrams/colors8.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9.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81.jpeg"/><Relationship Id="rId7" Type="http://schemas.openxmlformats.org/officeDocument/2006/relationships/diagramColors" Target="../diagrams/colors1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81.jpeg"/><Relationship Id="rId7" Type="http://schemas.openxmlformats.org/officeDocument/2006/relationships/diagramColors" Target="../diagrams/colors1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83.png"/><Relationship Id="rId7" Type="http://schemas.openxmlformats.org/officeDocument/2006/relationships/diagramQuickStyle" Target="../diagrams/quickStyle14.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Layout" Target="../diagrams/layout14.xml"/><Relationship Id="rId11" Type="http://schemas.openxmlformats.org/officeDocument/2006/relationships/image" Target="../media/image57.png"/><Relationship Id="rId5" Type="http://schemas.openxmlformats.org/officeDocument/2006/relationships/diagramData" Target="../diagrams/data14.xml"/><Relationship Id="rId10" Type="http://schemas.openxmlformats.org/officeDocument/2006/relationships/image" Target="../media/image84.jpeg"/><Relationship Id="rId4" Type="http://schemas.openxmlformats.org/officeDocument/2006/relationships/image" Target="../media/image81.jpeg"/><Relationship Id="rId9" Type="http://schemas.microsoft.com/office/2007/relationships/diagramDrawing" Target="../diagrams/drawing14.xml"/></Relationships>
</file>

<file path=ppt/slides/_rels/slide25.xml.rels><?xml version="1.0" encoding="UTF-8" standalone="yes"?>
<Relationships xmlns="http://schemas.openxmlformats.org/package/2006/relationships"><Relationship Id="rId8" Type="http://schemas.microsoft.com/office/2007/relationships/diagramDrawing" Target="../diagrams/drawing15.xml"/><Relationship Id="rId13" Type="http://schemas.microsoft.com/office/2007/relationships/diagramDrawing" Target="../diagrams/drawing16.xml"/><Relationship Id="rId3" Type="http://schemas.openxmlformats.org/officeDocument/2006/relationships/image" Target="../media/image85.png"/><Relationship Id="rId7" Type="http://schemas.openxmlformats.org/officeDocument/2006/relationships/diagramColors" Target="../diagrams/colors15.xml"/><Relationship Id="rId12" Type="http://schemas.openxmlformats.org/officeDocument/2006/relationships/diagramColors" Target="../diagrams/colors16.xm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5" Type="http://schemas.openxmlformats.org/officeDocument/2006/relationships/diagramLayout" Target="../diagrams/layout15.xml"/><Relationship Id="rId10" Type="http://schemas.openxmlformats.org/officeDocument/2006/relationships/diagramLayout" Target="../diagrams/layout16.xml"/><Relationship Id="rId4" Type="http://schemas.openxmlformats.org/officeDocument/2006/relationships/diagramData" Target="../diagrams/data15.xml"/><Relationship Id="rId9" Type="http://schemas.openxmlformats.org/officeDocument/2006/relationships/diagramData" Target="../diagrams/data16.xml"/><Relationship Id="rId14"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57.png"/><Relationship Id="rId3" Type="http://schemas.openxmlformats.org/officeDocument/2006/relationships/image" Target="../media/image87.jpeg"/><Relationship Id="rId7" Type="http://schemas.openxmlformats.org/officeDocument/2006/relationships/diagramColors" Target="../diagrams/colors17.xml"/><Relationship Id="rId12" Type="http://schemas.openxmlformats.org/officeDocument/2006/relationships/image" Target="../media/image84.jpe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diagramQuickStyle" Target="../diagrams/quickStyle17.xml"/><Relationship Id="rId11" Type="http://schemas.openxmlformats.org/officeDocument/2006/relationships/image" Target="../media/image85.png"/><Relationship Id="rId5" Type="http://schemas.openxmlformats.org/officeDocument/2006/relationships/diagramLayout" Target="../diagrams/layout17.xml"/><Relationship Id="rId10" Type="http://schemas.openxmlformats.org/officeDocument/2006/relationships/image" Target="../media/image89.png"/><Relationship Id="rId4" Type="http://schemas.openxmlformats.org/officeDocument/2006/relationships/diagramData" Target="../diagrams/data17.xml"/><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hyperlink" Target="https://www.youtube.com/playlist?list=PLAMBum9_RkuPPGvD7HI9wfsDSxWwJYz94" TargetMode="External"/><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4.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5.png"/><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7.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02.png"/><Relationship Id="rId7" Type="http://schemas.openxmlformats.org/officeDocument/2006/relationships/diagramColors" Target="../diagrams/colors19.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99.jpe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104.png"/><Relationship Id="rId1" Type="http://schemas.openxmlformats.org/officeDocument/2006/relationships/slideLayout" Target="../slideLayouts/slideLayout20.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04.png"/><Relationship Id="rId1" Type="http://schemas.openxmlformats.org/officeDocument/2006/relationships/slideLayout" Target="../slideLayouts/slideLayout20.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diagramLayout" Target="../diagrams/layout24.xml"/><Relationship Id="rId7" Type="http://schemas.openxmlformats.org/officeDocument/2006/relationships/image" Target="../media/image110.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106.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7.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4.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1.wdp"/><Relationship Id="rId9" Type="http://schemas.microsoft.com/office/2007/relationships/diagramDrawing" Target="../diagrams/drawing4.xml"/></Relationships>
</file>

<file path=ppt/slides/_rels/slide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106.pn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26.png"/><Relationship Id="rId1" Type="http://schemas.openxmlformats.org/officeDocument/2006/relationships/slideLayout" Target="../slideLayouts/slideLayout9.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5" Type="http://schemas.openxmlformats.org/officeDocument/2006/relationships/image" Target="../media/image132.png"/><Relationship Id="rId4" Type="http://schemas.openxmlformats.org/officeDocument/2006/relationships/image" Target="../media/image131.jpe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7.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7.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8.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140.png"/><Relationship Id="rId7" Type="http://schemas.openxmlformats.org/officeDocument/2006/relationships/diagramColors" Target="../diagrams/colors33.xml"/><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 Id="rId4" Type="http://schemas.openxmlformats.org/officeDocument/2006/relationships/image" Target="../media/image144.png"/></Relationships>
</file>

<file path=ppt/slides/_rels/slide61.xml.rels><?xml version="1.0" encoding="UTF-8" standalone="yes"?>
<Relationships xmlns="http://schemas.openxmlformats.org/package/2006/relationships"><Relationship Id="rId8" Type="http://schemas.openxmlformats.org/officeDocument/2006/relationships/hyperlink" Target="http://mrunal.org/2014/05/economy-special-301-report-priority-list-implication-india-nexvar-case-compulsory-license-patent-evergreening-ipr-protection-ustr-explained.html" TargetMode="External"/><Relationship Id="rId3" Type="http://schemas.openxmlformats.org/officeDocument/2006/relationships/diagramData" Target="../diagrams/data34.xml"/><Relationship Id="rId7" Type="http://schemas.microsoft.com/office/2007/relationships/diagramDrawing" Target="../diagrams/drawing34.xml"/><Relationship Id="rId12" Type="http://schemas.openxmlformats.org/officeDocument/2006/relationships/hyperlink" Target="http://www.livemint.com/Politics/9UZCSAeeXEHJ9cN7y68A4I/Govt-plans-strict-enforcement-of-copyright-law-to-tackle-pir.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34.xml"/><Relationship Id="rId11" Type="http://schemas.openxmlformats.org/officeDocument/2006/relationships/hyperlink" Target="https://www.youtube.com/watch?v=fFtltEronQI&amp;list=PLAMBum9_RkuPPGvD7HI9wfsDSxWwJYz94&amp;index=83" TargetMode="External"/><Relationship Id="rId5" Type="http://schemas.openxmlformats.org/officeDocument/2006/relationships/diagramQuickStyle" Target="../diagrams/quickStyle34.xml"/><Relationship Id="rId10" Type="http://schemas.openxmlformats.org/officeDocument/2006/relationships/hyperlink" Target="http://mrunal.org/2012/12/diplomacy-wipo-treaty-visually-challenged-patent-copyright-difference-explain.html" TargetMode="External"/><Relationship Id="rId4" Type="http://schemas.openxmlformats.org/officeDocument/2006/relationships/diagramLayout" Target="../diagrams/layout34.xml"/><Relationship Id="rId9" Type="http://schemas.openxmlformats.org/officeDocument/2006/relationships/image" Target="../media/image145.jpeg"/></Relationships>
</file>

<file path=ppt/slides/_rels/slide6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126.png"/><Relationship Id="rId1" Type="http://schemas.openxmlformats.org/officeDocument/2006/relationships/slideLayout" Target="../slideLayouts/slideLayout9.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6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diagramLayout" Target="../diagrams/layout36.xml"/><Relationship Id="rId7" Type="http://schemas.openxmlformats.org/officeDocument/2006/relationships/image" Target="../media/image149.png"/><Relationship Id="rId2" Type="http://schemas.openxmlformats.org/officeDocument/2006/relationships/diagramData" Target="../diagrams/data36.xml"/><Relationship Id="rId1" Type="http://schemas.openxmlformats.org/officeDocument/2006/relationships/slideLayout" Target="../slideLayouts/slideLayout7.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66.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151.png"/><Relationship Id="rId7" Type="http://schemas.openxmlformats.org/officeDocument/2006/relationships/diagramColors" Target="../diagrams/colors37.xm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diagramQuickStyle" Target="../diagrams/quickStyle37.xml"/><Relationship Id="rId5" Type="http://schemas.openxmlformats.org/officeDocument/2006/relationships/diagramLayout" Target="../diagrams/layout37.xml"/><Relationship Id="rId10" Type="http://schemas.openxmlformats.org/officeDocument/2006/relationships/image" Target="../media/image150.png"/><Relationship Id="rId4" Type="http://schemas.openxmlformats.org/officeDocument/2006/relationships/diagramData" Target="../diagrams/data37.xml"/><Relationship Id="rId9" Type="http://schemas.openxmlformats.org/officeDocument/2006/relationships/image" Target="../media/image149.png"/></Relationships>
</file>

<file path=ppt/slides/_rels/slide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7.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64.png"/><Relationship Id="rId7" Type="http://schemas.openxmlformats.org/officeDocument/2006/relationships/diagramQuickStyle" Target="../diagrams/quickStyle5.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4" Type="http://schemas.microsoft.com/office/2007/relationships/hdphoto" Target="../media/hdphoto1.wdp"/><Relationship Id="rId9" Type="http://schemas.microsoft.com/office/2007/relationships/diagramDrawing" Target="../diagrams/drawing5.xml"/></Relationships>
</file>

<file path=ppt/slides/_rels/slide70.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154.png"/><Relationship Id="rId7" Type="http://schemas.openxmlformats.org/officeDocument/2006/relationships/diagramColors" Target="../diagrams/colors40.xml"/><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A9B8"/>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24684" y="2736202"/>
            <a:ext cx="2719316" cy="4121798"/>
          </a:xfrm>
          <a:prstGeom prst="rect">
            <a:avLst/>
          </a:prstGeom>
        </p:spPr>
      </p:pic>
      <p:graphicFrame>
        <p:nvGraphicFramePr>
          <p:cNvPr id="7" name="Content Placeholder 6"/>
          <p:cNvGraphicFramePr>
            <a:graphicFrameLocks noGrp="1"/>
          </p:cNvGraphicFramePr>
          <p:nvPr>
            <p:ph idx="1"/>
            <p:extLst/>
          </p:nvPr>
        </p:nvGraphicFramePr>
        <p:xfrm>
          <a:off x="154782" y="93848"/>
          <a:ext cx="8458276" cy="6764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normAutofit/>
          </a:bodyPr>
          <a:lstStyle/>
          <a:p>
            <a:r>
              <a:rPr lang="en-US" sz="3200" dirty="0"/>
              <a:t>Theory +Economic Survey Vol.2 + Vol.1 + Budget 2016</a:t>
            </a:r>
          </a:p>
        </p:txBody>
      </p:sp>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35354" y="2441508"/>
            <a:ext cx="923502" cy="923502"/>
          </a:xfrm>
          <a:prstGeom prst="rect">
            <a:avLst/>
          </a:prstGeom>
        </p:spPr>
      </p:pic>
      <p:pic>
        <p:nvPicPr>
          <p:cNvPr id="9" name="Picture 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35354" y="842360"/>
            <a:ext cx="923502" cy="923502"/>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51307" y="860206"/>
            <a:ext cx="923502" cy="923502"/>
          </a:xfrm>
          <a:prstGeom prst="rect">
            <a:avLst/>
          </a:prstGeom>
        </p:spPr>
      </p:pic>
    </p:spTree>
    <p:extLst>
      <p:ext uri="{BB962C8B-B14F-4D97-AF65-F5344CB8AC3E}">
        <p14:creationId xmlns:p14="http://schemas.microsoft.com/office/powerpoint/2010/main" val="75886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“unorganized” sector</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11161"/>
            <a:ext cx="9188056" cy="6046839"/>
          </a:xfrm>
          <a:prstGeom prst="rect">
            <a:avLst/>
          </a:prstGeom>
        </p:spPr>
      </p:pic>
      <p:sp>
        <p:nvSpPr>
          <p:cNvPr id="6" name="Rectangular Callout 5"/>
          <p:cNvSpPr/>
          <p:nvPr/>
        </p:nvSpPr>
        <p:spPr>
          <a:xfrm>
            <a:off x="3451123" y="795523"/>
            <a:ext cx="3677264" cy="2065664"/>
          </a:xfrm>
          <a:prstGeom prst="wedgeRectCallout">
            <a:avLst>
              <a:gd name="adj1" fmla="val -61756"/>
              <a:gd name="adj2" fmla="val -5500"/>
            </a:avLst>
          </a:prstGeom>
          <a:solidFill>
            <a:srgbClr val="00206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t>not “registered” under any law (factories act, shop-establishment act, plantation act, PSU, Cooperative, limited companies…)</a:t>
            </a:r>
          </a:p>
        </p:txBody>
      </p:sp>
      <p:sp>
        <p:nvSpPr>
          <p:cNvPr id="7" name="Left-Right Arrow Callout 6"/>
          <p:cNvSpPr/>
          <p:nvPr/>
        </p:nvSpPr>
        <p:spPr>
          <a:xfrm rot="21121301">
            <a:off x="2878121" y="3118463"/>
            <a:ext cx="4542503" cy="1209368"/>
          </a:xfrm>
          <a:prstGeom prst="leftRightArrowCallout">
            <a:avLst>
              <a:gd name="adj1" fmla="val 25000"/>
              <a:gd name="adj2" fmla="val 25000"/>
              <a:gd name="adj3" fmla="val 25000"/>
              <a:gd name="adj4" fmla="val 83188"/>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3200" dirty="0"/>
              <a:t>Labour relation- casual/social/family</a:t>
            </a:r>
          </a:p>
        </p:txBody>
      </p:sp>
      <p:sp>
        <p:nvSpPr>
          <p:cNvPr id="8" name="Rectangular Callout 7"/>
          <p:cNvSpPr/>
          <p:nvPr/>
        </p:nvSpPr>
        <p:spPr>
          <a:xfrm>
            <a:off x="0" y="3236571"/>
            <a:ext cx="2639195" cy="1022555"/>
          </a:xfrm>
          <a:prstGeom prst="wedgeRectCallout">
            <a:avLst>
              <a:gd name="adj1" fmla="val 35036"/>
              <a:gd name="adj2" fmla="val -85192"/>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a:t>Owned/operated by one / few people</a:t>
            </a:r>
          </a:p>
        </p:txBody>
      </p:sp>
      <p:sp>
        <p:nvSpPr>
          <p:cNvPr id="9" name="Rectangular Callout 8"/>
          <p:cNvSpPr/>
          <p:nvPr/>
        </p:nvSpPr>
        <p:spPr>
          <a:xfrm>
            <a:off x="7275872" y="177455"/>
            <a:ext cx="1912184" cy="1047136"/>
          </a:xfrm>
          <a:prstGeom prst="wedgeRectCallout">
            <a:avLst>
              <a:gd name="adj1" fmla="val -24867"/>
              <a:gd name="adj2" fmla="val 88304"/>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Not covered in ASI</a:t>
            </a:r>
          </a:p>
        </p:txBody>
      </p:sp>
      <p:sp>
        <p:nvSpPr>
          <p:cNvPr id="10" name="Left-Right Arrow Callout 9"/>
          <p:cNvSpPr/>
          <p:nvPr/>
        </p:nvSpPr>
        <p:spPr>
          <a:xfrm rot="21121301">
            <a:off x="1451149" y="4342035"/>
            <a:ext cx="7396446" cy="1209368"/>
          </a:xfrm>
          <a:prstGeom prst="leftRightArrowCallout">
            <a:avLst>
              <a:gd name="adj1" fmla="val 25000"/>
              <a:gd name="adj2" fmla="val 25000"/>
              <a:gd name="adj3" fmla="val 25000"/>
              <a:gd name="adj4" fmla="val 83188"/>
            </a:avLst>
          </a:prstGeom>
          <a:solidFill>
            <a:srgbClr val="002060"/>
          </a:solidFill>
        </p:spPr>
        <p:style>
          <a:lnRef idx="3">
            <a:schemeClr val="lt1"/>
          </a:lnRef>
          <a:fillRef idx="1">
            <a:schemeClr val="accent1"/>
          </a:fillRef>
          <a:effectRef idx="1">
            <a:schemeClr val="accent1"/>
          </a:effectRef>
          <a:fontRef idx="minor">
            <a:schemeClr val="lt1"/>
          </a:fontRef>
        </p:style>
        <p:txBody>
          <a:bodyPr rtlCol="0" anchor="ctr"/>
          <a:lstStyle/>
          <a:p>
            <a:r>
              <a:rPr lang="en-US" sz="3200" dirty="0"/>
              <a:t>Regular accounts/employee </a:t>
            </a:r>
            <a:r>
              <a:rPr lang="en-US" sz="3200" dirty="0" err="1"/>
              <a:t>record..No</a:t>
            </a:r>
            <a:endParaRPr lang="en-US" sz="3200" dirty="0"/>
          </a:p>
          <a:p>
            <a:r>
              <a:rPr lang="en-US" sz="3200" dirty="0"/>
              <a:t>Division between </a:t>
            </a:r>
            <a:r>
              <a:rPr lang="en-US" sz="3200" dirty="0" err="1"/>
              <a:t>labour</a:t>
            </a:r>
            <a:r>
              <a:rPr lang="en-US" sz="3200" dirty="0"/>
              <a:t> and capital</a:t>
            </a:r>
          </a:p>
        </p:txBody>
      </p:sp>
      <p:graphicFrame>
        <p:nvGraphicFramePr>
          <p:cNvPr id="11" name="Diagram 10"/>
          <p:cNvGraphicFramePr/>
          <p:nvPr>
            <p:extLst>
              <p:ext uri="{D42A27DB-BD31-4B8C-83A1-F6EECF244321}">
                <p14:modId xmlns:p14="http://schemas.microsoft.com/office/powerpoint/2010/main" val="159644132"/>
              </p:ext>
            </p:extLst>
          </p:nvPr>
        </p:nvGraphicFramePr>
        <p:xfrm>
          <a:off x="255639" y="5886809"/>
          <a:ext cx="8976851" cy="9868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angular Callout 11"/>
          <p:cNvSpPr/>
          <p:nvPr/>
        </p:nvSpPr>
        <p:spPr>
          <a:xfrm>
            <a:off x="0" y="554632"/>
            <a:ext cx="2347595" cy="1047136"/>
          </a:xfrm>
          <a:prstGeom prst="wedgeRectCallout">
            <a:avLst>
              <a:gd name="adj1" fmla="val 37707"/>
              <a:gd name="adj2" fmla="val 94877"/>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800" dirty="0"/>
              <a:t>Home based, Self-employed</a:t>
            </a:r>
          </a:p>
        </p:txBody>
      </p:sp>
    </p:spTree>
    <p:extLst>
      <p:ext uri="{BB962C8B-B14F-4D97-AF65-F5344CB8AC3E}">
        <p14:creationId xmlns:p14="http://schemas.microsoft.com/office/powerpoint/2010/main" val="3992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graphicEl>
                                              <a:dgm id="{BAC31CB6-868F-4249-BAB8-FD1FBFE666D5}"/>
                                            </p:graphicEl>
                                          </p:spTgt>
                                        </p:tgtEl>
                                        <p:attrNameLst>
                                          <p:attrName>style.visibility</p:attrName>
                                        </p:attrNameLst>
                                      </p:cBhvr>
                                      <p:to>
                                        <p:strVal val="visible"/>
                                      </p:to>
                                    </p:set>
                                    <p:animEffect transition="in" filter="fade">
                                      <p:cBhvr>
                                        <p:cTn id="37" dur="500"/>
                                        <p:tgtEl>
                                          <p:spTgt spid="11">
                                            <p:graphicEl>
                                              <a:dgm id="{BAC31CB6-868F-4249-BAB8-FD1FBFE666D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graphicEl>
                                              <a:dgm id="{F962AFE3-19D0-46E5-8613-2B1974A87D09}"/>
                                            </p:graphicEl>
                                          </p:spTgt>
                                        </p:tgtEl>
                                        <p:attrNameLst>
                                          <p:attrName>style.visibility</p:attrName>
                                        </p:attrNameLst>
                                      </p:cBhvr>
                                      <p:to>
                                        <p:strVal val="visible"/>
                                      </p:to>
                                    </p:set>
                                    <p:animEffect transition="in" filter="fade">
                                      <p:cBhvr>
                                        <p:cTn id="42" dur="500"/>
                                        <p:tgtEl>
                                          <p:spTgt spid="11">
                                            <p:graphicEl>
                                              <a:dgm id="{F962AFE3-19D0-46E5-8613-2B1974A87D09}"/>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graphicEl>
                                              <a:dgm id="{26EE30EF-5373-47EF-ACC5-1B7446C768E0}"/>
                                            </p:graphicEl>
                                          </p:spTgt>
                                        </p:tgtEl>
                                        <p:attrNameLst>
                                          <p:attrName>style.visibility</p:attrName>
                                        </p:attrNameLst>
                                      </p:cBhvr>
                                      <p:to>
                                        <p:strVal val="visible"/>
                                      </p:to>
                                    </p:set>
                                    <p:animEffect transition="in" filter="fade">
                                      <p:cBhvr>
                                        <p:cTn id="47" dur="500"/>
                                        <p:tgtEl>
                                          <p:spTgt spid="11">
                                            <p:graphicEl>
                                              <a:dgm id="{26EE30EF-5373-47EF-ACC5-1B7446C768E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Graphic spid="11" grpId="0">
        <p:bldSub>
          <a:bldDgm bld="lvlOne"/>
        </p:bldSub>
      </p:bldGraphic>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Yearbook Ch.21</a:t>
            </a:r>
          </a:p>
        </p:txBody>
      </p:sp>
      <p:sp>
        <p:nvSpPr>
          <p:cNvPr id="6" name="Content Placeholder 5"/>
          <p:cNvSpPr>
            <a:spLocks noGrp="1"/>
          </p:cNvSpPr>
          <p:nvPr>
            <p:ph idx="1"/>
          </p:nvPr>
        </p:nvSpPr>
        <p:spPr/>
        <p:txBody>
          <a:bodyPr>
            <a:normAutofit lnSpcReduction="10000"/>
          </a:bodyPr>
          <a:lstStyle/>
          <a:p>
            <a:pPr marL="0" indent="0">
              <a:buNone/>
            </a:pPr>
            <a:r>
              <a:rPr lang="en-US" dirty="0">
                <a:solidFill>
                  <a:srgbClr val="FF0000"/>
                </a:solidFill>
              </a:rPr>
              <a:t>Unorganized sector worker </a:t>
            </a:r>
            <a:r>
              <a:rPr lang="en-US" dirty="0"/>
              <a:t>is not protected under …</a:t>
            </a:r>
          </a:p>
          <a:p>
            <a:pPr marL="742950" indent="-742950">
              <a:buFont typeface="+mj-lt"/>
              <a:buAutoNum type="alphaUcPeriod"/>
            </a:pPr>
            <a:r>
              <a:rPr lang="en-US" dirty="0"/>
              <a:t>Employee’s Compensation Act, 1923</a:t>
            </a:r>
          </a:p>
          <a:p>
            <a:pPr marL="742950" indent="-742950">
              <a:buFont typeface="+mj-lt"/>
              <a:buAutoNum type="alphaUcPeriod"/>
            </a:pPr>
            <a:r>
              <a:rPr lang="en-US" dirty="0"/>
              <a:t>Industrial Disputes Act, 1947</a:t>
            </a:r>
          </a:p>
          <a:p>
            <a:pPr marL="742950" indent="-742950">
              <a:buFont typeface="+mj-lt"/>
              <a:buAutoNum type="alphaUcPeriod"/>
            </a:pPr>
            <a:r>
              <a:rPr lang="en-US" dirty="0"/>
              <a:t>Employees’ State Insurance Act, 1948</a:t>
            </a:r>
          </a:p>
          <a:p>
            <a:pPr marL="742950" indent="-742950">
              <a:buFont typeface="+mj-lt"/>
              <a:buAutoNum type="alphaUcPeriod"/>
            </a:pPr>
            <a:r>
              <a:rPr lang="en-US" dirty="0"/>
              <a:t>EPF Act, 1952</a:t>
            </a:r>
          </a:p>
          <a:p>
            <a:pPr marL="742950" indent="-742950">
              <a:buFont typeface="+mj-lt"/>
              <a:buAutoNum type="alphaUcPeriod"/>
            </a:pPr>
            <a:r>
              <a:rPr lang="en-US" dirty="0"/>
              <a:t>Maternity Benefit Act, 1961</a:t>
            </a:r>
          </a:p>
          <a:p>
            <a:pPr marL="742950" indent="-742950">
              <a:buFont typeface="+mj-lt"/>
              <a:buAutoNum type="alphaUcPeriod"/>
            </a:pPr>
            <a:r>
              <a:rPr lang="en-US" dirty="0"/>
              <a:t>Payment of Gratuity Act, 1972</a:t>
            </a:r>
          </a:p>
          <a:p>
            <a:pPr marL="742950" indent="-742950">
              <a:buFont typeface="+mj-lt"/>
              <a:buAutoNum type="alphaUcPeriod"/>
            </a:pPr>
            <a:r>
              <a:rPr lang="en-US" dirty="0"/>
              <a:t>ALL OF ABOVE </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8259" y="4226767"/>
            <a:ext cx="1945742" cy="2631234"/>
          </a:xfrm>
          <a:prstGeom prst="rect">
            <a:avLst/>
          </a:prstGeom>
        </p:spPr>
      </p:pic>
    </p:spTree>
    <p:extLst>
      <p:ext uri="{BB962C8B-B14F-4D97-AF65-F5344CB8AC3E}">
        <p14:creationId xmlns:p14="http://schemas.microsoft.com/office/powerpoint/2010/main" val="2512383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600" dirty="0"/>
              <a:t>Covered under </a:t>
            </a:r>
            <a:r>
              <a:rPr lang="en-US" sz="3600" dirty="0">
                <a:solidFill>
                  <a:srgbClr val="FFC000"/>
                </a:solidFill>
              </a:rPr>
              <a:t>Unorganized sector workers’ social security act-2008. </a:t>
            </a:r>
          </a:p>
          <a:p>
            <a:r>
              <a:rPr lang="en-US" sz="3600" dirty="0"/>
              <a:t>National, state level boards</a:t>
            </a:r>
          </a:p>
          <a:p>
            <a:r>
              <a:rPr lang="en-US" sz="3600" dirty="0"/>
              <a:t>health-disability-maternity coverage; Skill, pension</a:t>
            </a:r>
          </a:p>
        </p:txBody>
      </p:sp>
      <p:sp>
        <p:nvSpPr>
          <p:cNvPr id="3" name="Title 2"/>
          <p:cNvSpPr>
            <a:spLocks noGrp="1"/>
          </p:cNvSpPr>
          <p:nvPr>
            <p:ph type="title"/>
          </p:nvPr>
        </p:nvSpPr>
        <p:spPr/>
        <p:txBody>
          <a:bodyPr/>
          <a:lstStyle/>
          <a:p>
            <a:r>
              <a:rPr lang="en-US"/>
              <a:t>Unorganized worker</a:t>
            </a:r>
            <a:endParaRPr lang="en-US" dirty="0"/>
          </a:p>
        </p:txBody>
      </p:sp>
      <p:sp>
        <p:nvSpPr>
          <p:cNvPr id="5" name="Text Placeholder 4"/>
          <p:cNvSpPr>
            <a:spLocks noGrp="1"/>
          </p:cNvSpPr>
          <p:nvPr>
            <p:ph type="body" sz="quarter" idx="13"/>
          </p:nvPr>
        </p:nvSpPr>
        <p:spPr/>
        <p:txBody>
          <a:bodyPr/>
          <a:lstStyle/>
          <a:p>
            <a:r>
              <a:rPr lang="en-US"/>
              <a:t>Law</a:t>
            </a:r>
            <a:endParaRPr lang="en-US" dirty="0"/>
          </a:p>
        </p:txBody>
      </p:sp>
    </p:spTree>
    <p:extLst>
      <p:ext uri="{BB962C8B-B14F-4D97-AF65-F5344CB8AC3E}">
        <p14:creationId xmlns:p14="http://schemas.microsoft.com/office/powerpoint/2010/main" val="337662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664325" y="3447256"/>
            <a:ext cx="2305050" cy="2305050"/>
          </a:xfrm>
        </p:spPr>
      </p:pic>
      <p:sp>
        <p:nvSpPr>
          <p:cNvPr id="6" name="Content Placeholder 5"/>
          <p:cNvSpPr>
            <a:spLocks noGrp="1"/>
          </p:cNvSpPr>
          <p:nvPr>
            <p:ph idx="1"/>
          </p:nvPr>
        </p:nvSpPr>
        <p:spPr/>
        <p:txBody>
          <a:bodyPr>
            <a:noAutofit/>
          </a:bodyPr>
          <a:lstStyle/>
          <a:p>
            <a:r>
              <a:rPr lang="x-none" sz="3200" dirty="0"/>
              <a:t>2014:- UWIN- Unorganised Workers’ Identification Number (UWIN) scheme</a:t>
            </a:r>
          </a:p>
          <a:p>
            <a:r>
              <a:rPr lang="en-US" sz="3200" dirty="0"/>
              <a:t>smart card with mobile # &amp; bank details</a:t>
            </a:r>
          </a:p>
          <a:p>
            <a:r>
              <a:rPr lang="en-US" sz="3200" dirty="0"/>
              <a:t>For </a:t>
            </a:r>
            <a:r>
              <a:rPr lang="en-US" sz="3200" dirty="0" err="1"/>
              <a:t>Rashtriya</a:t>
            </a:r>
            <a:r>
              <a:rPr lang="en-US" sz="3200" dirty="0"/>
              <a:t> </a:t>
            </a:r>
            <a:r>
              <a:rPr lang="en-US" sz="3200" dirty="0" err="1"/>
              <a:t>Swasthya</a:t>
            </a:r>
            <a:r>
              <a:rPr lang="en-US" sz="3200" dirty="0"/>
              <a:t> </a:t>
            </a:r>
            <a:r>
              <a:rPr lang="en-US" sz="3200" dirty="0" err="1"/>
              <a:t>Bima</a:t>
            </a:r>
            <a:r>
              <a:rPr lang="en-US" sz="3200" dirty="0"/>
              <a:t> Yojana (RSBY) and </a:t>
            </a:r>
            <a:r>
              <a:rPr lang="en-US" sz="3200" dirty="0" err="1"/>
              <a:t>Aam</a:t>
            </a:r>
            <a:r>
              <a:rPr lang="en-US" sz="3200" dirty="0"/>
              <a:t> </a:t>
            </a:r>
            <a:r>
              <a:rPr lang="en-US" sz="3200" dirty="0" err="1"/>
              <a:t>Aadmi</a:t>
            </a:r>
            <a:r>
              <a:rPr lang="en-US" sz="3200" dirty="0"/>
              <a:t> </a:t>
            </a:r>
            <a:r>
              <a:rPr lang="en-US" sz="3200" dirty="0" err="1"/>
              <a:t>Bima</a:t>
            </a:r>
            <a:r>
              <a:rPr lang="en-US" sz="3200" dirty="0"/>
              <a:t> Yojana (AABY), Atal Pension Yojana, Pradhan </a:t>
            </a:r>
            <a:r>
              <a:rPr lang="en-US" sz="3200" dirty="0" err="1"/>
              <a:t>Mantri</a:t>
            </a:r>
            <a:r>
              <a:rPr lang="en-US" sz="3200" dirty="0"/>
              <a:t> Suraksha </a:t>
            </a:r>
            <a:r>
              <a:rPr lang="en-US" sz="3200" dirty="0" err="1"/>
              <a:t>Bima</a:t>
            </a:r>
            <a:r>
              <a:rPr lang="en-US" sz="3200" dirty="0"/>
              <a:t> Yojana and Jeevan Jyoti </a:t>
            </a:r>
            <a:r>
              <a:rPr lang="en-US" sz="3200" dirty="0" err="1"/>
              <a:t>Bima</a:t>
            </a:r>
            <a:r>
              <a:rPr lang="en-US" sz="3200" dirty="0"/>
              <a:t> Yojana.</a:t>
            </a:r>
          </a:p>
          <a:p>
            <a:r>
              <a:rPr lang="en-US" sz="3200" dirty="0"/>
              <a:t>~90% of workforce - unorganized. </a:t>
            </a:r>
            <a:r>
              <a:rPr lang="en-US" sz="3200" dirty="0">
                <a:solidFill>
                  <a:srgbClr val="FFC000"/>
                </a:solidFill>
              </a:rPr>
              <a:t>Labour ministry- </a:t>
            </a:r>
            <a:r>
              <a:rPr lang="en-US" sz="3200" dirty="0"/>
              <a:t>give to all; </a:t>
            </a:r>
            <a:r>
              <a:rPr lang="en-US" sz="3200" dirty="0" err="1">
                <a:solidFill>
                  <a:srgbClr val="FFC000"/>
                </a:solidFill>
              </a:rPr>
              <a:t>finmin</a:t>
            </a:r>
            <a:r>
              <a:rPr lang="en-US" sz="3200" dirty="0">
                <a:solidFill>
                  <a:srgbClr val="FFC000"/>
                </a:solidFill>
              </a:rPr>
              <a:t>-</a:t>
            </a:r>
            <a:r>
              <a:rPr lang="en-US" sz="3200" dirty="0"/>
              <a:t> very expensive, give per household.</a:t>
            </a:r>
          </a:p>
        </p:txBody>
      </p:sp>
      <p:sp>
        <p:nvSpPr>
          <p:cNvPr id="5" name="Title 4"/>
          <p:cNvSpPr>
            <a:spLocks noGrp="1"/>
          </p:cNvSpPr>
          <p:nvPr>
            <p:ph type="title"/>
          </p:nvPr>
        </p:nvSpPr>
        <p:spPr/>
        <p:txBody>
          <a:bodyPr/>
          <a:lstStyle/>
          <a:p>
            <a:r>
              <a:rPr lang="en-US"/>
              <a:t>UWIN smart card</a:t>
            </a:r>
          </a:p>
        </p:txBody>
      </p:sp>
      <p:sp>
        <p:nvSpPr>
          <p:cNvPr id="7" name="Text Placeholder 6"/>
          <p:cNvSpPr>
            <a:spLocks noGrp="1"/>
          </p:cNvSpPr>
          <p:nvPr>
            <p:ph type="body" sz="quarter" idx="13"/>
          </p:nvPr>
        </p:nvSpPr>
        <p:spPr/>
        <p:txBody>
          <a:bodyPr/>
          <a:lstStyle/>
          <a:p>
            <a:r>
              <a:rPr lang="en-US"/>
              <a:t>Schemes</a:t>
            </a:r>
            <a:endParaRPr lang="en-US" dirty="0"/>
          </a:p>
        </p:txBody>
      </p:sp>
    </p:spTree>
    <p:extLst>
      <p:ext uri="{BB962C8B-B14F-4D97-AF65-F5344CB8AC3E}">
        <p14:creationId xmlns:p14="http://schemas.microsoft.com/office/powerpoint/2010/main" val="102920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62726" y="1026241"/>
            <a:ext cx="6181274" cy="2093657"/>
          </a:xfrm>
          <a:prstGeom prst="rect">
            <a:avLst/>
          </a:prstGeom>
        </p:spPr>
      </p:pic>
      <p:sp>
        <p:nvSpPr>
          <p:cNvPr id="5" name="Title 4"/>
          <p:cNvSpPr>
            <a:spLocks noGrp="1"/>
          </p:cNvSpPr>
          <p:nvPr>
            <p:ph type="title"/>
          </p:nvPr>
        </p:nvSpPr>
        <p:spPr/>
        <p:txBody>
          <a:bodyPr>
            <a:normAutofit/>
          </a:bodyPr>
          <a:lstStyle/>
          <a:p>
            <a:r>
              <a:rPr lang="en-US" sz="3200" dirty="0"/>
              <a:t>“Informal” worker= No formal agreement with Employer</a:t>
            </a:r>
          </a:p>
        </p:txBody>
      </p:sp>
      <p:pic>
        <p:nvPicPr>
          <p:cNvPr id="1026" name="Picture 2" descr="http://images.lctmag.com/post/M-professional-chauffeur-1.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920545"/>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3388102"/>
            <a:ext cx="6872748" cy="2699529"/>
          </a:xfrm>
          <a:prstGeom prst="rect">
            <a:avLst/>
          </a:prstGeom>
        </p:spPr>
      </p:pic>
      <p:sp>
        <p:nvSpPr>
          <p:cNvPr id="3" name="Rectangular Callout 2"/>
          <p:cNvSpPr/>
          <p:nvPr/>
        </p:nvSpPr>
        <p:spPr>
          <a:xfrm>
            <a:off x="7118554" y="2765596"/>
            <a:ext cx="1789471" cy="941165"/>
          </a:xfrm>
          <a:prstGeom prst="wedgeRectCallout">
            <a:avLst>
              <a:gd name="adj1" fmla="val -28525"/>
              <a:gd name="adj2" fmla="val -84559"/>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Casual wage employment</a:t>
            </a:r>
          </a:p>
        </p:txBody>
      </p:sp>
      <p:sp>
        <p:nvSpPr>
          <p:cNvPr id="7" name="Rectangular Callout 6"/>
          <p:cNvSpPr/>
          <p:nvPr/>
        </p:nvSpPr>
        <p:spPr>
          <a:xfrm>
            <a:off x="2067990" y="3493800"/>
            <a:ext cx="2877636" cy="665246"/>
          </a:xfrm>
          <a:prstGeom prst="wedgeRectCallout">
            <a:avLst>
              <a:gd name="adj1" fmla="val -63463"/>
              <a:gd name="adj2" fmla="val 24089"/>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Provided by Contractor”</a:t>
            </a:r>
          </a:p>
        </p:txBody>
      </p:sp>
      <p:sp>
        <p:nvSpPr>
          <p:cNvPr id="8" name="Rectangular Callout 7"/>
          <p:cNvSpPr/>
          <p:nvPr/>
        </p:nvSpPr>
        <p:spPr>
          <a:xfrm>
            <a:off x="2067990" y="958030"/>
            <a:ext cx="2877636" cy="665246"/>
          </a:xfrm>
          <a:prstGeom prst="wedgeRectCallout">
            <a:avLst>
              <a:gd name="adj1" fmla="val -63463"/>
              <a:gd name="adj2" fmla="val 24089"/>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Within MNC</a:t>
            </a:r>
          </a:p>
        </p:txBody>
      </p:sp>
      <p:sp>
        <p:nvSpPr>
          <p:cNvPr id="4" name="Oval 3"/>
          <p:cNvSpPr/>
          <p:nvPr/>
        </p:nvSpPr>
        <p:spPr>
          <a:xfrm>
            <a:off x="3913239" y="2217821"/>
            <a:ext cx="3100377" cy="1301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Not “unskilled” but outside formal education system </a:t>
            </a:r>
          </a:p>
        </p:txBody>
      </p:sp>
    </p:spTree>
    <p:extLst>
      <p:ext uri="{BB962C8B-B14F-4D97-AF65-F5344CB8AC3E}">
        <p14:creationId xmlns:p14="http://schemas.microsoft.com/office/powerpoint/2010/main" val="51160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153988" y="914400"/>
          <a:ext cx="8797925"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3200" dirty="0"/>
              <a:t>Labour ministry Classification- informal/</a:t>
            </a:r>
            <a:r>
              <a:rPr lang="en-US" sz="3200" dirty="0" err="1"/>
              <a:t>unorg</a:t>
            </a:r>
            <a:r>
              <a:rPr lang="en-US" sz="3200" dirty="0"/>
              <a:t>. </a:t>
            </a:r>
            <a:r>
              <a:rPr lang="en-US" sz="3200" dirty="0" err="1"/>
              <a:t>labour</a:t>
            </a:r>
            <a:endParaRPr lang="en-US" sz="3200" dirty="0"/>
          </a:p>
        </p:txBody>
      </p:sp>
    </p:spTree>
    <p:extLst>
      <p:ext uri="{BB962C8B-B14F-4D97-AF65-F5344CB8AC3E}">
        <p14:creationId xmlns:p14="http://schemas.microsoft.com/office/powerpoint/2010/main" val="1921143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grayscl/>
            <a:extLst>
              <a:ext uri="{28A0092B-C50C-407E-A947-70E740481C1C}">
                <a14:useLocalDpi xmlns:a14="http://schemas.microsoft.com/office/drawing/2010/main"/>
              </a:ext>
            </a:extLst>
          </a:blip>
          <a:srcRect l="904"/>
          <a:stretch/>
        </p:blipFill>
        <p:spPr>
          <a:xfrm>
            <a:off x="0" y="-1"/>
            <a:ext cx="9251482" cy="6867331"/>
          </a:xfrm>
          <a:prstGeom prst="rect">
            <a:avLst/>
          </a:prstGeom>
        </p:spPr>
      </p:pic>
      <p:sp>
        <p:nvSpPr>
          <p:cNvPr id="5" name="Rounded Rectangle 4"/>
          <p:cNvSpPr/>
          <p:nvPr/>
        </p:nvSpPr>
        <p:spPr>
          <a:xfrm>
            <a:off x="-84397" y="149290"/>
            <a:ext cx="9335879" cy="64381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3200" dirty="0"/>
              <a:t>Pillar #4 ► Sectors of Economy ► MFG</a:t>
            </a:r>
          </a:p>
        </p:txBody>
      </p:sp>
      <p:graphicFrame>
        <p:nvGraphicFramePr>
          <p:cNvPr id="6" name="Diagram 5"/>
          <p:cNvGraphicFramePr/>
          <p:nvPr>
            <p:extLst/>
          </p:nvPr>
        </p:nvGraphicFramePr>
        <p:xfrm>
          <a:off x="0" y="942393"/>
          <a:ext cx="9251482" cy="59062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83155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628649" y="914401"/>
          <a:ext cx="8260373" cy="5710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normAutofit/>
          </a:bodyPr>
          <a:lstStyle/>
          <a:p>
            <a:r>
              <a:rPr lang="en-US" dirty="0"/>
              <a:t>Reaping demographic dividend</a:t>
            </a:r>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7951" y="1818472"/>
            <a:ext cx="1884784" cy="5189986"/>
          </a:xfrm>
          <a:prstGeom prst="rect">
            <a:avLst/>
          </a:prstGeom>
        </p:spPr>
      </p:pic>
      <p:sp>
        <p:nvSpPr>
          <p:cNvPr id="9" name="Rectangular Callout 8"/>
          <p:cNvSpPr/>
          <p:nvPr/>
        </p:nvSpPr>
        <p:spPr>
          <a:xfrm>
            <a:off x="-10564" y="707013"/>
            <a:ext cx="2865731" cy="1111459"/>
          </a:xfrm>
          <a:prstGeom prst="wedgeRectCallout">
            <a:avLst>
              <a:gd name="adj1" fmla="val 6517"/>
              <a:gd name="adj2" fmla="val 6816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effectLst>
                  <a:outerShdw blurRad="38100" dist="38100" dir="2700000" algn="tl">
                    <a:srgbClr val="000000">
                      <a:alpha val="43137"/>
                    </a:srgbClr>
                  </a:outerShdw>
                </a:effectLst>
                <a:latin typeface="Franklin Gothic Medium Cond" panose="020B0606030402020204" pitchFamily="34" charset="0"/>
              </a:rPr>
              <a:t>Can informal sector create such jobs?</a:t>
            </a:r>
          </a:p>
        </p:txBody>
      </p:sp>
      <p:sp>
        <p:nvSpPr>
          <p:cNvPr id="10" name="Rounded Rectangle 9"/>
          <p:cNvSpPr/>
          <p:nvPr/>
        </p:nvSpPr>
        <p:spPr>
          <a:xfrm>
            <a:off x="3181740" y="795523"/>
            <a:ext cx="3583680" cy="81531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latin typeface="Franklin Gothic Medium Cond" panose="020B0606030402020204" pitchFamily="34" charset="0"/>
              </a:rPr>
              <a:t>No protection against accident, disability, job loss</a:t>
            </a:r>
          </a:p>
        </p:txBody>
      </p:sp>
      <p:sp>
        <p:nvSpPr>
          <p:cNvPr id="11" name="Rounded Rectangle 10"/>
          <p:cNvSpPr/>
          <p:nvPr/>
        </p:nvSpPr>
        <p:spPr>
          <a:xfrm>
            <a:off x="5917322" y="6211675"/>
            <a:ext cx="2161062" cy="47249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latin typeface="Franklin Gothic Medium Cond" panose="020B0606030402020204" pitchFamily="34" charset="0"/>
              </a:rPr>
              <a:t>Informal </a:t>
            </a:r>
            <a:r>
              <a:rPr lang="en-US" sz="2400" dirty="0" err="1">
                <a:latin typeface="Franklin Gothic Medium Cond" panose="020B0606030402020204" pitchFamily="34" charset="0"/>
              </a:rPr>
              <a:t>jobs..x</a:t>
            </a:r>
            <a:endParaRPr lang="en-US" sz="2400" dirty="0">
              <a:latin typeface="Franklin Gothic Medium Cond" panose="020B0606030402020204" pitchFamily="34" charset="0"/>
            </a:endParaRPr>
          </a:p>
        </p:txBody>
      </p:sp>
      <p:sp>
        <p:nvSpPr>
          <p:cNvPr id="12" name="Rounded Rectangle 11"/>
          <p:cNvSpPr/>
          <p:nvPr/>
        </p:nvSpPr>
        <p:spPr>
          <a:xfrm>
            <a:off x="1209369" y="6197721"/>
            <a:ext cx="2821455" cy="54589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latin typeface="Franklin Gothic Medium Cond" panose="020B0606030402020204" pitchFamily="34" charset="0"/>
              </a:rPr>
              <a:t>Promotion, Pay rise? </a:t>
            </a:r>
          </a:p>
        </p:txBody>
      </p:sp>
      <p:pic>
        <p:nvPicPr>
          <p:cNvPr id="2" name="Picture 1"/>
          <p:cNvPicPr>
            <a:picLocks noChangeAspect="1"/>
          </p:cNvPicPr>
          <p:nvPr/>
        </p:nvPicPr>
        <p:blipFill>
          <a:blip r:embed="rId9"/>
          <a:stretch>
            <a:fillRect/>
          </a:stretch>
        </p:blipFill>
        <p:spPr>
          <a:xfrm>
            <a:off x="1716833" y="2355664"/>
            <a:ext cx="6696398" cy="1258967"/>
          </a:xfrm>
          <a:prstGeom prst="rect">
            <a:avLst/>
          </a:prstGeom>
        </p:spPr>
      </p:pic>
    </p:spTree>
    <p:extLst>
      <p:ext uri="{BB962C8B-B14F-4D97-AF65-F5344CB8AC3E}">
        <p14:creationId xmlns:p14="http://schemas.microsoft.com/office/powerpoint/2010/main" val="71400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76AB6C4E-2F54-4871-8603-CC74868BAB32}"/>
                                            </p:graphicEl>
                                          </p:spTgt>
                                        </p:tgtEl>
                                        <p:attrNameLst>
                                          <p:attrName>style.visibility</p:attrName>
                                        </p:attrNameLst>
                                      </p:cBhvr>
                                      <p:to>
                                        <p:strVal val="visible"/>
                                      </p:to>
                                    </p:set>
                                    <p:animEffect transition="in" filter="fade">
                                      <p:cBhvr>
                                        <p:cTn id="12" dur="500"/>
                                        <p:tgtEl>
                                          <p:spTgt spid="7">
                                            <p:graphicEl>
                                              <a:dgm id="{76AB6C4E-2F54-4871-8603-CC74868BAB3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34E45905-7E5F-4FA8-9B90-EBB6533DB607}"/>
                                            </p:graphicEl>
                                          </p:spTgt>
                                        </p:tgtEl>
                                        <p:attrNameLst>
                                          <p:attrName>style.visibility</p:attrName>
                                        </p:attrNameLst>
                                      </p:cBhvr>
                                      <p:to>
                                        <p:strVal val="visible"/>
                                      </p:to>
                                    </p:set>
                                    <p:animEffect transition="in" filter="fade">
                                      <p:cBhvr>
                                        <p:cTn id="17" dur="500"/>
                                        <p:tgtEl>
                                          <p:spTgt spid="7">
                                            <p:graphicEl>
                                              <a:dgm id="{34E45905-7E5F-4FA8-9B90-EBB6533DB607}"/>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graphicEl>
                                              <a:dgm id="{73A8893C-B1D7-4071-AB9D-EC6279975A1C}"/>
                                            </p:graphicEl>
                                          </p:spTgt>
                                        </p:tgtEl>
                                        <p:attrNameLst>
                                          <p:attrName>style.visibility</p:attrName>
                                        </p:attrNameLst>
                                      </p:cBhvr>
                                      <p:to>
                                        <p:strVal val="visible"/>
                                      </p:to>
                                    </p:set>
                                    <p:animEffect transition="in" filter="fade">
                                      <p:cBhvr>
                                        <p:cTn id="20" dur="500"/>
                                        <p:tgtEl>
                                          <p:spTgt spid="7">
                                            <p:graphicEl>
                                              <a:dgm id="{73A8893C-B1D7-4071-AB9D-EC6279975A1C}"/>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graphicEl>
                                              <a:dgm id="{3A12693B-83F2-4741-A4D4-DD198C312A55}"/>
                                            </p:graphicEl>
                                          </p:spTgt>
                                        </p:tgtEl>
                                        <p:attrNameLst>
                                          <p:attrName>style.visibility</p:attrName>
                                        </p:attrNameLst>
                                      </p:cBhvr>
                                      <p:to>
                                        <p:strVal val="visible"/>
                                      </p:to>
                                    </p:set>
                                    <p:animEffect transition="in" filter="fade">
                                      <p:cBhvr>
                                        <p:cTn id="25" dur="500"/>
                                        <p:tgtEl>
                                          <p:spTgt spid="7">
                                            <p:graphicEl>
                                              <a:dgm id="{3A12693B-83F2-4741-A4D4-DD198C312A55}"/>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graphicEl>
                                              <a:dgm id="{AA477AD3-769A-41A7-A7A9-054041BEF266}"/>
                                            </p:graphicEl>
                                          </p:spTgt>
                                        </p:tgtEl>
                                        <p:attrNameLst>
                                          <p:attrName>style.visibility</p:attrName>
                                        </p:attrNameLst>
                                      </p:cBhvr>
                                      <p:to>
                                        <p:strVal val="visible"/>
                                      </p:to>
                                    </p:set>
                                    <p:animEffect transition="in" filter="fade">
                                      <p:cBhvr>
                                        <p:cTn id="28" dur="500"/>
                                        <p:tgtEl>
                                          <p:spTgt spid="7">
                                            <p:graphicEl>
                                              <a:dgm id="{AA477AD3-769A-41A7-A7A9-054041BEF266}"/>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01CC05E1-D453-4BCC-9924-B653EC47405E}"/>
                                            </p:graphicEl>
                                          </p:spTgt>
                                        </p:tgtEl>
                                        <p:attrNameLst>
                                          <p:attrName>style.visibility</p:attrName>
                                        </p:attrNameLst>
                                      </p:cBhvr>
                                      <p:to>
                                        <p:strVal val="visible"/>
                                      </p:to>
                                    </p:set>
                                    <p:animEffect transition="in" filter="fade">
                                      <p:cBhvr>
                                        <p:cTn id="33" dur="500"/>
                                        <p:tgtEl>
                                          <p:spTgt spid="7">
                                            <p:graphicEl>
                                              <a:dgm id="{01CC05E1-D453-4BCC-9924-B653EC47405E}"/>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C2B706B7-8D4E-483C-BD50-1884CD40EFD0}"/>
                                            </p:graphicEl>
                                          </p:spTgt>
                                        </p:tgtEl>
                                        <p:attrNameLst>
                                          <p:attrName>style.visibility</p:attrName>
                                        </p:attrNameLst>
                                      </p:cBhvr>
                                      <p:to>
                                        <p:strVal val="visible"/>
                                      </p:to>
                                    </p:set>
                                    <p:animEffect transition="in" filter="fade">
                                      <p:cBhvr>
                                        <p:cTn id="36" dur="500"/>
                                        <p:tgtEl>
                                          <p:spTgt spid="7">
                                            <p:graphicEl>
                                              <a:dgm id="{C2B706B7-8D4E-483C-BD50-1884CD40EFD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424439378"/>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2700" dirty="0"/>
              <a:t>Indian economy must create “good” jobs in “FORMAL SECTOR”</a:t>
            </a:r>
          </a:p>
        </p:txBody>
      </p:sp>
      <p:sp>
        <p:nvSpPr>
          <p:cNvPr id="5" name="Star: 7 Points 4"/>
          <p:cNvSpPr/>
          <p:nvPr/>
        </p:nvSpPr>
        <p:spPr>
          <a:xfrm>
            <a:off x="6699738" y="2470638"/>
            <a:ext cx="2549770" cy="2734408"/>
          </a:xfrm>
          <a:prstGeom prst="star7">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Formal Sector Jobs</a:t>
            </a:r>
          </a:p>
        </p:txBody>
      </p:sp>
    </p:spTree>
    <p:extLst>
      <p:ext uri="{BB962C8B-B14F-4D97-AF65-F5344CB8AC3E}">
        <p14:creationId xmlns:p14="http://schemas.microsoft.com/office/powerpoint/2010/main" val="3479334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3">
            <a:extLst>
              <a:ext uri="{28A0092B-C50C-407E-A947-70E740481C1C}">
                <a14:useLocalDpi xmlns:a14="http://schemas.microsoft.com/office/drawing/2010/main"/>
              </a:ext>
            </a:extLst>
          </a:blip>
          <a:stretch>
            <a:fillRect/>
          </a:stretch>
        </p:blipFill>
        <p:spPr>
          <a:xfrm>
            <a:off x="6756158" y="3113543"/>
            <a:ext cx="2121383" cy="2972477"/>
          </a:xfrm>
        </p:spPr>
      </p:pic>
      <p:sp>
        <p:nvSpPr>
          <p:cNvPr id="3" name="Content Placeholder 2"/>
          <p:cNvSpPr>
            <a:spLocks noGrp="1"/>
          </p:cNvSpPr>
          <p:nvPr>
            <p:ph idx="1"/>
          </p:nvPr>
        </p:nvSpPr>
        <p:spPr>
          <a:xfrm>
            <a:off x="241300" y="186611"/>
            <a:ext cx="6373748" cy="6592257"/>
          </a:xfrm>
        </p:spPr>
        <p:txBody>
          <a:bodyPr>
            <a:noAutofit/>
          </a:bodyPr>
          <a:lstStyle/>
          <a:p>
            <a:pPr fontAlgn="ctr"/>
            <a:r>
              <a:rPr lang="en-IN" sz="3200" dirty="0"/>
              <a:t>Lipid, synthesized in the liver, available in food as well</a:t>
            </a:r>
          </a:p>
          <a:p>
            <a:pPr fontAlgn="ctr"/>
            <a:r>
              <a:rPr lang="en-IN" sz="3200" dirty="0"/>
              <a:t>Required for cells, steroid hormones &amp; </a:t>
            </a:r>
            <a:r>
              <a:rPr lang="en-IN" sz="3200" dirty="0" err="1"/>
              <a:t>Vit.D</a:t>
            </a:r>
            <a:r>
              <a:rPr lang="en-IN" sz="3200" dirty="0"/>
              <a:t> synthesis</a:t>
            </a:r>
          </a:p>
          <a:p>
            <a:pPr fontAlgn="ctr"/>
            <a:r>
              <a:rPr lang="en-IN" sz="3200" dirty="0"/>
              <a:t>High level= deposited on arteries (heart to organ)</a:t>
            </a:r>
          </a:p>
          <a:p>
            <a:pPr fontAlgn="ctr"/>
            <a:r>
              <a:rPr lang="en-IN" sz="3200" dirty="0"/>
              <a:t>Congested arteries=pain, attack</a:t>
            </a:r>
          </a:p>
          <a:p>
            <a:pPr fontAlgn="ctr"/>
            <a:r>
              <a:rPr lang="en-IN" sz="3200" dirty="0"/>
              <a:t>LDL-low density lipoproteins=bad; </a:t>
            </a:r>
          </a:p>
          <a:p>
            <a:pPr fontAlgn="ctr"/>
            <a:r>
              <a:rPr lang="en-IN" sz="3200" dirty="0"/>
              <a:t>HDL=good,  carries the bad type to the liver for elimination.</a:t>
            </a:r>
            <a:r>
              <a:rPr lang="en-US" sz="3200" dirty="0"/>
              <a:t> </a:t>
            </a:r>
          </a:p>
          <a:p>
            <a:pPr fontAlgn="ctr"/>
            <a:r>
              <a:rPr lang="en-US" sz="3200" dirty="0"/>
              <a:t>Home work: What is Angina? Why aspirin used in heart disease? What is bypass surgery?</a:t>
            </a:r>
          </a:p>
        </p:txBody>
      </p:sp>
      <p:sp>
        <p:nvSpPr>
          <p:cNvPr id="2" name="Title 1"/>
          <p:cNvSpPr>
            <a:spLocks noGrp="1"/>
          </p:cNvSpPr>
          <p:nvPr>
            <p:ph type="title"/>
          </p:nvPr>
        </p:nvSpPr>
        <p:spPr/>
        <p:txBody>
          <a:bodyPr/>
          <a:lstStyle/>
          <a:p>
            <a:r>
              <a:rPr lang="en-US" dirty="0"/>
              <a:t>Cholesterol</a:t>
            </a:r>
          </a:p>
        </p:txBody>
      </p:sp>
      <p:sp>
        <p:nvSpPr>
          <p:cNvPr id="5" name="Text Placeholder 4"/>
          <p:cNvSpPr>
            <a:spLocks noGrp="1"/>
          </p:cNvSpPr>
          <p:nvPr>
            <p:ph type="body" sz="quarter" idx="13"/>
          </p:nvPr>
        </p:nvSpPr>
        <p:spPr/>
        <p:txBody>
          <a:bodyPr/>
          <a:lstStyle/>
          <a:p>
            <a:r>
              <a:rPr lang="en-US" dirty="0"/>
              <a:t>Science</a:t>
            </a:r>
          </a:p>
        </p:txBody>
      </p:sp>
    </p:spTree>
    <p:extLst>
      <p:ext uri="{BB962C8B-B14F-4D97-AF65-F5344CB8AC3E}">
        <p14:creationId xmlns:p14="http://schemas.microsoft.com/office/powerpoint/2010/main" val="357499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700" y="0"/>
            <a:ext cx="9144000" cy="6858000"/>
          </a:xfrm>
          <a:prstGeom prst="rect">
            <a:avLst/>
          </a:prstGeom>
        </p:spPr>
      </p:pic>
      <p:sp>
        <p:nvSpPr>
          <p:cNvPr id="5" name="Flowchart: Process 4"/>
          <p:cNvSpPr/>
          <p:nvPr/>
        </p:nvSpPr>
        <p:spPr>
          <a:xfrm>
            <a:off x="0" y="25400"/>
            <a:ext cx="9144000" cy="711200"/>
          </a:xfrm>
          <a:prstGeom prst="flowChart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Pillar #4: Sectors of Economy ► Agriculture</a:t>
            </a:r>
          </a:p>
        </p:txBody>
      </p:sp>
      <p:graphicFrame>
        <p:nvGraphicFramePr>
          <p:cNvPr id="6" name="Content Placeholder 4"/>
          <p:cNvGraphicFramePr>
            <a:graphicFrameLocks/>
          </p:cNvGraphicFramePr>
          <p:nvPr>
            <p:extLst/>
          </p:nvPr>
        </p:nvGraphicFramePr>
        <p:xfrm>
          <a:off x="12700" y="870438"/>
          <a:ext cx="6537569" cy="5873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353298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Science: Incorrect statement</a:t>
            </a:r>
          </a:p>
        </p:txBody>
      </p:sp>
      <p:sp>
        <p:nvSpPr>
          <p:cNvPr id="6" name="Content Placeholder 5"/>
          <p:cNvSpPr>
            <a:spLocks noGrp="1"/>
          </p:cNvSpPr>
          <p:nvPr>
            <p:ph idx="1"/>
          </p:nvPr>
        </p:nvSpPr>
        <p:spPr/>
        <p:txBody>
          <a:bodyPr>
            <a:normAutofit lnSpcReduction="10000"/>
          </a:bodyPr>
          <a:lstStyle/>
          <a:p>
            <a:pPr marL="557213" indent="-557213">
              <a:buFont typeface="+mj-lt"/>
              <a:buAutoNum type="arabicPeriod"/>
            </a:pPr>
            <a:r>
              <a:rPr lang="en-US" dirty="0"/>
              <a:t>Cholesterol is a lipid, mainly synthesized in liver.</a:t>
            </a:r>
          </a:p>
          <a:p>
            <a:pPr marL="557213" indent="-557213">
              <a:buFont typeface="+mj-lt"/>
              <a:buAutoNum type="arabicPeriod"/>
            </a:pPr>
            <a:r>
              <a:rPr lang="en-US" dirty="0"/>
              <a:t>High level of Cholesterol blocks both arteries and </a:t>
            </a:r>
            <a:r>
              <a:rPr lang="en-US" strike="sngStrike" dirty="0">
                <a:solidFill>
                  <a:srgbClr val="FF0000"/>
                </a:solidFill>
              </a:rPr>
              <a:t>veins</a:t>
            </a:r>
            <a:r>
              <a:rPr lang="en-US" dirty="0"/>
              <a:t>, leading to heart attack.</a:t>
            </a:r>
          </a:p>
          <a:p>
            <a:pPr marL="557213" indent="-557213">
              <a:buFont typeface="+mj-lt"/>
              <a:buAutoNum type="arabicPeriod"/>
            </a:pPr>
            <a:r>
              <a:rPr lang="en-US" dirty="0">
                <a:solidFill>
                  <a:srgbClr val="FF0000"/>
                </a:solidFill>
              </a:rPr>
              <a:t>L.D.L (=bad)</a:t>
            </a:r>
            <a:r>
              <a:rPr lang="en-US" dirty="0"/>
              <a:t> Cholesterol is beneficial for health, as it flows easily through blood vessels owing its low density.</a:t>
            </a:r>
          </a:p>
          <a:p>
            <a:pPr marL="0" indent="0">
              <a:buNone/>
            </a:pPr>
            <a:r>
              <a:rPr lang="en-US" sz="3600" u="sng" dirty="0">
                <a:effectLst>
                  <a:outerShdw blurRad="38100" dist="38100" dir="2700000" algn="tl">
                    <a:srgbClr val="000000">
                      <a:alpha val="43137"/>
                    </a:srgbClr>
                  </a:outerShdw>
                </a:effectLst>
              </a:rPr>
              <a:t>Incorrect Statements: </a:t>
            </a:r>
          </a:p>
          <a:p>
            <a:pPr marL="0" indent="0">
              <a:buNone/>
            </a:pPr>
            <a:r>
              <a:rPr lang="en-US" dirty="0"/>
              <a:t>(A) Only 1 and 2 </a:t>
            </a:r>
            <a:r>
              <a:rPr lang="en-US" u="sng" dirty="0">
                <a:solidFill>
                  <a:srgbClr val="FF0000"/>
                </a:solidFill>
              </a:rPr>
              <a:t>(b) Only 2 and 3  </a:t>
            </a:r>
          </a:p>
          <a:p>
            <a:pPr marL="0" indent="0">
              <a:buNone/>
            </a:pPr>
            <a:r>
              <a:rPr lang="en-US" dirty="0"/>
              <a:t>(C) Only 1 and 3 (d) All of them</a:t>
            </a:r>
          </a:p>
        </p:txBody>
      </p:sp>
    </p:spTree>
    <p:extLst>
      <p:ext uri="{BB962C8B-B14F-4D97-AF65-F5344CB8AC3E}">
        <p14:creationId xmlns:p14="http://schemas.microsoft.com/office/powerpoint/2010/main" val="286946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1053329690"/>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2700" dirty="0"/>
              <a:t>Indian economy must create “good” jobs in “FORMAL SECTOR”</a:t>
            </a:r>
          </a:p>
        </p:txBody>
      </p:sp>
      <p:sp>
        <p:nvSpPr>
          <p:cNvPr id="2" name="Star: 7 Points 1"/>
          <p:cNvSpPr/>
          <p:nvPr/>
        </p:nvSpPr>
        <p:spPr>
          <a:xfrm>
            <a:off x="6699738" y="2470638"/>
            <a:ext cx="2549770" cy="2734408"/>
          </a:xfrm>
          <a:prstGeom prst="star7">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Formal Sector Jobs</a:t>
            </a:r>
          </a:p>
        </p:txBody>
      </p:sp>
    </p:spTree>
    <p:extLst>
      <p:ext uri="{BB962C8B-B14F-4D97-AF65-F5344CB8AC3E}">
        <p14:creationId xmlns:p14="http://schemas.microsoft.com/office/powerpoint/2010/main" val="3391210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1D0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EPF= “regulation induced tax/ cholesterol”</a:t>
            </a:r>
          </a:p>
        </p:txBody>
      </p:sp>
      <p:pic>
        <p:nvPicPr>
          <p:cNvPr id="1026" name="Picture 2" descr="http://www.thehindubusinessline.com/multimedia/dynamic/00836/BL14_MALLYA_836457f.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848618" y="834036"/>
            <a:ext cx="3237857" cy="36691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ular Callout 7"/>
          <p:cNvSpPr/>
          <p:nvPr/>
        </p:nvSpPr>
        <p:spPr>
          <a:xfrm>
            <a:off x="98824" y="834036"/>
            <a:ext cx="2677258" cy="3811466"/>
          </a:xfrm>
          <a:prstGeom prst="wedgeRectCallout">
            <a:avLst>
              <a:gd name="adj1" fmla="val 64635"/>
              <a:gd name="adj2" fmla="val -268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b="1" u="sng" dirty="0">
                <a:latin typeface="Franklin Gothic Medium Cond" panose="020B0606030402020204" pitchFamily="34" charset="0"/>
              </a:rPr>
              <a:t>Liquidity problems</a:t>
            </a:r>
          </a:p>
          <a:p>
            <a:pPr marL="385763" indent="-385763">
              <a:buFont typeface="+mj-lt"/>
              <a:buAutoNum type="arabicPeriod"/>
            </a:pPr>
            <a:r>
              <a:rPr lang="en-US" sz="2400" dirty="0">
                <a:latin typeface="Franklin Gothic Medium Cond" panose="020B0606030402020204" pitchFamily="34" charset="0"/>
              </a:rPr>
              <a:t>EPF= EEE status But, 15k/p.m. =1.8/pa not in IT-bracket, </a:t>
            </a:r>
          </a:p>
          <a:p>
            <a:pPr marL="385763" indent="-385763">
              <a:buFont typeface="+mj-lt"/>
              <a:buAutoNum type="arabicPeriod"/>
            </a:pPr>
            <a:r>
              <a:rPr lang="en-US" sz="2400" dirty="0">
                <a:latin typeface="Franklin Gothic Medium Cond" panose="020B0606030402020204" pitchFamily="34" charset="0"/>
              </a:rPr>
              <a:t>less take home salary </a:t>
            </a:r>
            <a:r>
              <a:rPr lang="en-US" sz="2400" dirty="0">
                <a:latin typeface="Franklin Gothic Medium Cond" panose="020B0606030402020204" pitchFamily="34" charset="0"/>
                <a:sym typeface="Wingdings" panose="05000000000000000000" pitchFamily="2" charset="2"/>
              </a:rPr>
              <a:t></a:t>
            </a:r>
            <a:endParaRPr lang="en-US" sz="2400" dirty="0">
              <a:latin typeface="Franklin Gothic Medium Cond" panose="020B0606030402020204" pitchFamily="34" charset="0"/>
            </a:endParaRPr>
          </a:p>
          <a:p>
            <a:pPr marL="385763" indent="-385763">
              <a:buFont typeface="+mj-lt"/>
              <a:buAutoNum type="arabicPeriod"/>
            </a:pPr>
            <a:r>
              <a:rPr lang="en-US" sz="2400" dirty="0">
                <a:latin typeface="Franklin Gothic Medium Cond" panose="020B0606030402020204" pitchFamily="34" charset="0"/>
              </a:rPr>
              <a:t>Until recently, no UAN portability</a:t>
            </a:r>
          </a:p>
          <a:p>
            <a:pPr marL="385763" indent="-385763" algn="ctr">
              <a:buFont typeface="+mj-lt"/>
              <a:buAutoNum type="arabicPeriod"/>
            </a:pPr>
            <a:endParaRPr lang="en-US" sz="2400" dirty="0">
              <a:latin typeface="Franklin Gothic Medium Cond" panose="020B0606030402020204" pitchFamily="34" charset="0"/>
            </a:endParaRPr>
          </a:p>
        </p:txBody>
      </p:sp>
      <p:sp>
        <p:nvSpPr>
          <p:cNvPr id="10" name="Rectangular Callout 9"/>
          <p:cNvSpPr/>
          <p:nvPr/>
        </p:nvSpPr>
        <p:spPr>
          <a:xfrm>
            <a:off x="6231548" y="1787539"/>
            <a:ext cx="2912452" cy="3256317"/>
          </a:xfrm>
          <a:prstGeom prst="wedgeRectCallout">
            <a:avLst>
              <a:gd name="adj1" fmla="val -71572"/>
              <a:gd name="adj2" fmla="val -3464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400" b="1" u="sng" dirty="0">
                <a:solidFill>
                  <a:schemeClr val="tx1"/>
                </a:solidFill>
                <a:latin typeface="Franklin Gothic Medium Cond" panose="020B0606030402020204" pitchFamily="34" charset="0"/>
              </a:rPr>
              <a:t>Transaction cost high</a:t>
            </a:r>
          </a:p>
          <a:p>
            <a:pPr marL="385763" indent="-385763">
              <a:buFont typeface="+mj-lt"/>
              <a:buAutoNum type="arabicPeriod"/>
            </a:pPr>
            <a:r>
              <a:rPr lang="en-US" sz="2400" dirty="0">
                <a:solidFill>
                  <a:schemeClr val="tx1"/>
                </a:solidFill>
                <a:latin typeface="Franklin Gothic Medium Cond" panose="020B0606030402020204" pitchFamily="34" charset="0"/>
              </a:rPr>
              <a:t>Had to maintain paper-accounts (until LIN came)</a:t>
            </a:r>
          </a:p>
          <a:p>
            <a:pPr marL="385763" indent="-385763">
              <a:buFont typeface="+mj-lt"/>
              <a:buAutoNum type="arabicPeriod"/>
            </a:pPr>
            <a:r>
              <a:rPr lang="en-US" sz="2400" dirty="0">
                <a:solidFill>
                  <a:schemeClr val="tx1"/>
                </a:solidFill>
                <a:latin typeface="Franklin Gothic Medium Cond" panose="020B0606030402020204" pitchFamily="34" charset="0"/>
              </a:rPr>
              <a:t>“managing inspectors”</a:t>
            </a:r>
          </a:p>
          <a:p>
            <a:pPr marL="385763" indent="-385763">
              <a:buFont typeface="+mj-lt"/>
              <a:buAutoNum type="arabicPeriod"/>
            </a:pPr>
            <a:r>
              <a:rPr lang="en-US" sz="2400" dirty="0">
                <a:solidFill>
                  <a:schemeClr val="tx1"/>
                </a:solidFill>
                <a:latin typeface="Franklin Gothic Medium Cond" panose="020B0606030402020204" pitchFamily="34" charset="0"/>
              </a:rPr>
              <a:t>EPF Administrative charges &gt;&gt; MF</a:t>
            </a:r>
          </a:p>
        </p:txBody>
      </p:sp>
      <p:sp>
        <p:nvSpPr>
          <p:cNvPr id="6" name="Up Arrow Callout 5"/>
          <p:cNvSpPr/>
          <p:nvPr/>
        </p:nvSpPr>
        <p:spPr>
          <a:xfrm>
            <a:off x="2080727" y="4283704"/>
            <a:ext cx="2172145" cy="1413893"/>
          </a:xfrm>
          <a:prstGeom prst="upArrow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latin typeface="Franklin Gothic Medium Cond" panose="020B0606030402020204" pitchFamily="34" charset="0"/>
              </a:rPr>
              <a:t>Salary  </a:t>
            </a:r>
            <a:r>
              <a:rPr lang="en-US" sz="2400" dirty="0" err="1">
                <a:latin typeface="Franklin Gothic Medium Cond" panose="020B0606030402020204" pitchFamily="34" charset="0"/>
              </a:rPr>
              <a:t>upto</a:t>
            </a:r>
            <a:r>
              <a:rPr lang="en-US" sz="2400" dirty="0">
                <a:latin typeface="Franklin Gothic Medium Cond" panose="020B0606030402020204" pitchFamily="34" charset="0"/>
              </a:rPr>
              <a:t> 15k</a:t>
            </a:r>
          </a:p>
          <a:p>
            <a:pPr algn="ctr"/>
            <a:r>
              <a:rPr lang="en-US" sz="2400" dirty="0">
                <a:latin typeface="Franklin Gothic Medium Cond" panose="020B0606030402020204" pitchFamily="34" charset="0"/>
              </a:rPr>
              <a:t>12% contribute</a:t>
            </a:r>
          </a:p>
        </p:txBody>
      </p:sp>
      <p:sp>
        <p:nvSpPr>
          <p:cNvPr id="7" name="Up Arrow Callout 6"/>
          <p:cNvSpPr/>
          <p:nvPr/>
        </p:nvSpPr>
        <p:spPr>
          <a:xfrm>
            <a:off x="4467546" y="4250778"/>
            <a:ext cx="2175851" cy="1446819"/>
          </a:xfrm>
          <a:prstGeom prst="upArrow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latin typeface="Franklin Gothic Medium Cond" panose="020B0606030402020204" pitchFamily="34" charset="0"/>
              </a:rPr>
              <a:t>Employer</a:t>
            </a:r>
          </a:p>
          <a:p>
            <a:pPr algn="ctr"/>
            <a:r>
              <a:rPr lang="en-US" sz="2400" dirty="0">
                <a:latin typeface="Franklin Gothic Medium Cond" panose="020B0606030402020204" pitchFamily="34" charset="0"/>
              </a:rPr>
              <a:t>12% contribute</a:t>
            </a:r>
          </a:p>
        </p:txBody>
      </p:sp>
      <p:graphicFrame>
        <p:nvGraphicFramePr>
          <p:cNvPr id="2" name="Diagram 1"/>
          <p:cNvGraphicFramePr/>
          <p:nvPr>
            <p:extLst>
              <p:ext uri="{D42A27DB-BD31-4B8C-83A1-F6EECF244321}">
                <p14:modId xmlns:p14="http://schemas.microsoft.com/office/powerpoint/2010/main" val="2282559218"/>
              </p:ext>
            </p:extLst>
          </p:nvPr>
        </p:nvGraphicFramePr>
        <p:xfrm>
          <a:off x="4378568" y="5495192"/>
          <a:ext cx="5090747" cy="1284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peech Bubble: Rectangle 2"/>
          <p:cNvSpPr/>
          <p:nvPr/>
        </p:nvSpPr>
        <p:spPr>
          <a:xfrm>
            <a:off x="5750170" y="894992"/>
            <a:ext cx="3261946" cy="562187"/>
          </a:xfrm>
          <a:prstGeom prst="wedgeRectCallout">
            <a:avLst>
              <a:gd name="adj1" fmla="val -57760"/>
              <a:gd name="adj2" fmla="val 2965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Better we work without formal agreement. Win-win for both of us!!</a:t>
            </a:r>
          </a:p>
        </p:txBody>
      </p:sp>
    </p:spTree>
    <p:extLst>
      <p:ext uri="{BB962C8B-B14F-4D97-AF65-F5344CB8AC3E}">
        <p14:creationId xmlns:p14="http://schemas.microsoft.com/office/powerpoint/2010/main" val="369052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1E51F040-C353-424A-AACB-E7F5E7DD4F04}"/>
                                            </p:graphicEl>
                                          </p:spTgt>
                                        </p:tgtEl>
                                        <p:attrNameLst>
                                          <p:attrName>style.visibility</p:attrName>
                                        </p:attrNameLst>
                                      </p:cBhvr>
                                      <p:to>
                                        <p:strVal val="visible"/>
                                      </p:to>
                                    </p:set>
                                    <p:animEffect transition="in" filter="fade">
                                      <p:cBhvr>
                                        <p:cTn id="37" dur="500"/>
                                        <p:tgtEl>
                                          <p:spTgt spid="2">
                                            <p:graphicEl>
                                              <a:dgm id="{1E51F040-C353-424A-AACB-E7F5E7DD4F0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graphicEl>
                                              <a:dgm id="{99CE9D74-1D76-4AED-B4E2-2BACB2CF3AEA}"/>
                                            </p:graphicEl>
                                          </p:spTgt>
                                        </p:tgtEl>
                                        <p:attrNameLst>
                                          <p:attrName>style.visibility</p:attrName>
                                        </p:attrNameLst>
                                      </p:cBhvr>
                                      <p:to>
                                        <p:strVal val="visible"/>
                                      </p:to>
                                    </p:set>
                                    <p:animEffect transition="in" filter="fade">
                                      <p:cBhvr>
                                        <p:cTn id="42" dur="500"/>
                                        <p:tgtEl>
                                          <p:spTgt spid="2">
                                            <p:graphicEl>
                                              <a:dgm id="{99CE9D74-1D76-4AED-B4E2-2BACB2CF3AE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bg/>
                                          </p:spTgt>
                                        </p:tgtEl>
                                        <p:attrNameLst>
                                          <p:attrName>style.visibility</p:attrName>
                                        </p:attrNameLst>
                                      </p:cBhvr>
                                      <p:to>
                                        <p:strVal val="visible"/>
                                      </p:to>
                                    </p:set>
                                    <p:animEffect transition="in" filter="fade">
                                      <p:cBhvr>
                                        <p:cTn id="47" dur="500"/>
                                        <p:tgtEl>
                                          <p:spTgt spid="10">
                                            <p:bg/>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500"/>
                                        <p:tgtEl>
                                          <p:spTgt spid="1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xEl>
                                              <p:pRg st="1" end="1"/>
                                            </p:txEl>
                                          </p:spTgt>
                                        </p:tgtEl>
                                        <p:attrNameLst>
                                          <p:attrName>style.visibility</p:attrName>
                                        </p:attrNameLst>
                                      </p:cBhvr>
                                      <p:to>
                                        <p:strVal val="visible"/>
                                      </p:to>
                                    </p:set>
                                    <p:animEffect transition="in" filter="fade">
                                      <p:cBhvr>
                                        <p:cTn id="57" dur="500"/>
                                        <p:tgtEl>
                                          <p:spTgt spid="10">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
                                            <p:txEl>
                                              <p:pRg st="2" end="2"/>
                                            </p:txEl>
                                          </p:spTgt>
                                        </p:tgtEl>
                                        <p:attrNameLst>
                                          <p:attrName>style.visibility</p:attrName>
                                        </p:attrNameLst>
                                      </p:cBhvr>
                                      <p:to>
                                        <p:strVal val="visible"/>
                                      </p:to>
                                    </p:set>
                                    <p:animEffect transition="in" filter="fade">
                                      <p:cBhvr>
                                        <p:cTn id="62" dur="500"/>
                                        <p:tgtEl>
                                          <p:spTgt spid="10">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xEl>
                                              <p:pRg st="3" end="3"/>
                                            </p:txEl>
                                          </p:spTgt>
                                        </p:tgtEl>
                                        <p:attrNameLst>
                                          <p:attrName>style.visibility</p:attrName>
                                        </p:attrNameLst>
                                      </p:cBhvr>
                                      <p:to>
                                        <p:strVal val="visible"/>
                                      </p:to>
                                    </p:set>
                                    <p:animEffect transition="in" filter="fade">
                                      <p:cBhvr>
                                        <p:cTn id="67" dur="500"/>
                                        <p:tgtEl>
                                          <p:spTgt spid="10">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barn(inVertical)">
                                      <p:cBhvr>
                                        <p:cTn id="7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10" grpId="0" build="p" animBg="1"/>
      <p:bldP spid="7" grpId="0" animBg="1"/>
      <p:bldGraphic spid="2" grpId="0">
        <p:bldSub>
          <a:bldDgm bld="one"/>
        </p:bldSub>
      </p:bldGraphic>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C1708"/>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Budget 2016: using EPF to create “Formal Jobs”</a:t>
            </a:r>
          </a:p>
        </p:txBody>
      </p:sp>
      <p:pic>
        <p:nvPicPr>
          <p:cNvPr id="1026" name="Picture 2" descr="http://www.thehindubusinessline.com/multimedia/dynamic/00836/BL14_MALLYA_836457f.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848618" y="834036"/>
            <a:ext cx="3237857" cy="3669140"/>
          </a:xfrm>
          <a:prstGeom prst="rect">
            <a:avLst/>
          </a:prstGeom>
          <a:noFill/>
          <a:extLst>
            <a:ext uri="{909E8E84-426E-40DD-AFC4-6F175D3DCCD1}">
              <a14:hiddenFill xmlns:a14="http://schemas.microsoft.com/office/drawing/2010/main">
                <a:solidFill>
                  <a:srgbClr val="FFFFFF"/>
                </a:solidFill>
              </a14:hiddenFill>
            </a:ext>
          </a:extLst>
        </p:spPr>
      </p:pic>
      <p:sp>
        <p:nvSpPr>
          <p:cNvPr id="6" name="Up Arrow Callout 5"/>
          <p:cNvSpPr/>
          <p:nvPr/>
        </p:nvSpPr>
        <p:spPr>
          <a:xfrm>
            <a:off x="2080727" y="3439643"/>
            <a:ext cx="2172145" cy="1413893"/>
          </a:xfrm>
          <a:prstGeom prst="upArrow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latin typeface="Franklin Gothic Medium Cond" panose="020B0606030402020204" pitchFamily="34" charset="0"/>
              </a:rPr>
              <a:t>Salary  </a:t>
            </a:r>
            <a:r>
              <a:rPr lang="en-US" sz="2400" dirty="0" err="1">
                <a:latin typeface="Franklin Gothic Medium Cond" panose="020B0606030402020204" pitchFamily="34" charset="0"/>
              </a:rPr>
              <a:t>upto</a:t>
            </a:r>
            <a:r>
              <a:rPr lang="en-US" sz="2400" dirty="0">
                <a:latin typeface="Franklin Gothic Medium Cond" panose="020B0606030402020204" pitchFamily="34" charset="0"/>
              </a:rPr>
              <a:t> 15k</a:t>
            </a:r>
          </a:p>
          <a:p>
            <a:pPr algn="ctr"/>
            <a:r>
              <a:rPr lang="en-US" sz="2400" dirty="0">
                <a:latin typeface="Franklin Gothic Medium Cond" panose="020B0606030402020204" pitchFamily="34" charset="0"/>
              </a:rPr>
              <a:t>12% contribute</a:t>
            </a:r>
          </a:p>
        </p:txBody>
      </p:sp>
      <p:sp>
        <p:nvSpPr>
          <p:cNvPr id="7" name="Up Arrow Callout 6"/>
          <p:cNvSpPr/>
          <p:nvPr/>
        </p:nvSpPr>
        <p:spPr>
          <a:xfrm>
            <a:off x="4467546" y="3406717"/>
            <a:ext cx="2175851" cy="1446819"/>
          </a:xfrm>
          <a:prstGeom prst="upArrow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latin typeface="Franklin Gothic Medium Cond" panose="020B0606030402020204" pitchFamily="34" charset="0"/>
              </a:rPr>
              <a:t>Employer</a:t>
            </a:r>
          </a:p>
          <a:p>
            <a:pPr algn="ctr"/>
            <a:r>
              <a:rPr lang="en-US" sz="2400" dirty="0">
                <a:latin typeface="Franklin Gothic Medium Cond" panose="020B0606030402020204" pitchFamily="34" charset="0"/>
              </a:rPr>
              <a:t>12% contribute</a:t>
            </a:r>
          </a:p>
        </p:txBody>
      </p:sp>
      <p:graphicFrame>
        <p:nvGraphicFramePr>
          <p:cNvPr id="2" name="Diagram 1"/>
          <p:cNvGraphicFramePr/>
          <p:nvPr>
            <p:extLst>
              <p:ext uri="{D42A27DB-BD31-4B8C-83A1-F6EECF244321}">
                <p14:modId xmlns:p14="http://schemas.microsoft.com/office/powerpoint/2010/main" val="1992775046"/>
              </p:ext>
            </p:extLst>
          </p:nvPr>
        </p:nvGraphicFramePr>
        <p:xfrm>
          <a:off x="4467546" y="4730262"/>
          <a:ext cx="5090747" cy="1284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0" y="4404946"/>
            <a:ext cx="2201274" cy="2453054"/>
          </a:xfrm>
          <a:prstGeom prst="rect">
            <a:avLst/>
          </a:prstGeom>
        </p:spPr>
      </p:pic>
      <p:sp>
        <p:nvSpPr>
          <p:cNvPr id="5" name="Speech Bubble: Rectangle 4"/>
          <p:cNvSpPr/>
          <p:nvPr/>
        </p:nvSpPr>
        <p:spPr>
          <a:xfrm>
            <a:off x="2089520" y="5826721"/>
            <a:ext cx="7063272" cy="916979"/>
          </a:xfrm>
          <a:prstGeom prst="wedgeRectCallout">
            <a:avLst>
              <a:gd name="adj1" fmla="val -57411"/>
              <a:gd name="adj2" fmla="val -46852"/>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We’ll pay the “</a:t>
            </a:r>
            <a:r>
              <a:rPr lang="en-US" sz="2400" dirty="0">
                <a:solidFill>
                  <a:srgbClr val="FFC000"/>
                </a:solidFill>
              </a:rPr>
              <a:t>ORANGE</a:t>
            </a:r>
            <a:r>
              <a:rPr lang="en-US" sz="2400" dirty="0"/>
              <a:t>” Part for 1</a:t>
            </a:r>
            <a:r>
              <a:rPr lang="en-US" sz="2400" baseline="30000" dirty="0"/>
              <a:t>st</a:t>
            </a:r>
            <a:r>
              <a:rPr lang="en-US" sz="2400" dirty="0"/>
              <a:t> 3 years. (salary </a:t>
            </a:r>
            <a:r>
              <a:rPr lang="en-US" sz="2400" dirty="0" err="1"/>
              <a:t>upto</a:t>
            </a:r>
            <a:r>
              <a:rPr lang="en-US" sz="2400" dirty="0"/>
              <a:t> 15k)</a:t>
            </a:r>
          </a:p>
          <a:p>
            <a:r>
              <a:rPr lang="en-US" sz="2400" dirty="0"/>
              <a:t>Employer 30% deduction for 3 years (salary </a:t>
            </a:r>
            <a:r>
              <a:rPr lang="en-US" sz="2400" dirty="0" err="1"/>
              <a:t>upto</a:t>
            </a:r>
            <a:r>
              <a:rPr lang="en-US" sz="2400" dirty="0"/>
              <a:t> 25k)</a:t>
            </a:r>
          </a:p>
        </p:txBody>
      </p:sp>
    </p:spTree>
    <p:extLst>
      <p:ext uri="{BB962C8B-B14F-4D97-AF65-F5344CB8AC3E}">
        <p14:creationId xmlns:p14="http://schemas.microsoft.com/office/powerpoint/2010/main" val="169377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C1708"/>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0868" y="4503177"/>
            <a:ext cx="4023132" cy="2354824"/>
          </a:xfrm>
          <a:prstGeom prst="rect">
            <a:avLst/>
          </a:prstGeom>
        </p:spPr>
      </p:pic>
      <p:sp>
        <p:nvSpPr>
          <p:cNvPr id="4" name="Title 3"/>
          <p:cNvSpPr>
            <a:spLocks noGrp="1"/>
          </p:cNvSpPr>
          <p:nvPr>
            <p:ph type="title"/>
          </p:nvPr>
        </p:nvSpPr>
        <p:spPr/>
        <p:txBody>
          <a:bodyPr>
            <a:normAutofit/>
          </a:bodyPr>
          <a:lstStyle/>
          <a:p>
            <a:r>
              <a:rPr lang="en-US" dirty="0"/>
              <a:t>Budget 2016: new proposals on </a:t>
            </a:r>
            <a:r>
              <a:rPr lang="en-US" dirty="0" err="1"/>
              <a:t>withdrawl</a:t>
            </a:r>
            <a:endParaRPr lang="en-US" dirty="0"/>
          </a:p>
        </p:txBody>
      </p:sp>
      <p:pic>
        <p:nvPicPr>
          <p:cNvPr id="1026" name="Picture 2" descr="http://www.thehindubusinessline.com/multimedia/dynamic/00836/BL14_MALLYA_836457f.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91221" y="834036"/>
            <a:ext cx="3237857" cy="3669140"/>
          </a:xfrm>
          <a:prstGeom prst="rect">
            <a:avLst/>
          </a:prstGeom>
          <a:noFill/>
          <a:extLst>
            <a:ext uri="{909E8E84-426E-40DD-AFC4-6F175D3DCCD1}">
              <a14:hiddenFill xmlns:a14="http://schemas.microsoft.com/office/drawing/2010/main">
                <a:solidFill>
                  <a:srgbClr val="FFFFFF"/>
                </a:solidFill>
              </a14:hiddenFill>
            </a:ext>
          </a:extLst>
        </p:spPr>
      </p:pic>
      <p:sp>
        <p:nvSpPr>
          <p:cNvPr id="6" name="Up Arrow Callout 5"/>
          <p:cNvSpPr/>
          <p:nvPr/>
        </p:nvSpPr>
        <p:spPr>
          <a:xfrm>
            <a:off x="23330" y="2252681"/>
            <a:ext cx="2172145" cy="1413893"/>
          </a:xfrm>
          <a:prstGeom prst="upArrow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latin typeface="Franklin Gothic Medium Cond" panose="020B0606030402020204" pitchFamily="34" charset="0"/>
              </a:rPr>
              <a:t>Salary  </a:t>
            </a:r>
            <a:r>
              <a:rPr lang="en-US" sz="2400" dirty="0" err="1">
                <a:latin typeface="Franklin Gothic Medium Cond" panose="020B0606030402020204" pitchFamily="34" charset="0"/>
              </a:rPr>
              <a:t>upto</a:t>
            </a:r>
            <a:r>
              <a:rPr lang="en-US" sz="2400" dirty="0">
                <a:latin typeface="Franklin Gothic Medium Cond" panose="020B0606030402020204" pitchFamily="34" charset="0"/>
              </a:rPr>
              <a:t> 15k</a:t>
            </a:r>
          </a:p>
          <a:p>
            <a:pPr algn="ctr"/>
            <a:r>
              <a:rPr lang="en-US" sz="2400" dirty="0">
                <a:latin typeface="Franklin Gothic Medium Cond" panose="020B0606030402020204" pitchFamily="34" charset="0"/>
              </a:rPr>
              <a:t>12% contribute</a:t>
            </a:r>
          </a:p>
        </p:txBody>
      </p:sp>
      <p:sp>
        <p:nvSpPr>
          <p:cNvPr id="7" name="Up Arrow Callout 6"/>
          <p:cNvSpPr/>
          <p:nvPr/>
        </p:nvSpPr>
        <p:spPr>
          <a:xfrm>
            <a:off x="2410149" y="2219755"/>
            <a:ext cx="2175851" cy="1446819"/>
          </a:xfrm>
          <a:prstGeom prst="upArrow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latin typeface="Franklin Gothic Medium Cond" panose="020B0606030402020204" pitchFamily="34" charset="0"/>
              </a:rPr>
              <a:t>Employer</a:t>
            </a:r>
          </a:p>
          <a:p>
            <a:pPr algn="ctr"/>
            <a:r>
              <a:rPr lang="en-US" sz="2400" dirty="0">
                <a:latin typeface="Franklin Gothic Medium Cond" panose="020B0606030402020204" pitchFamily="34" charset="0"/>
              </a:rPr>
              <a:t>12% contribute</a:t>
            </a:r>
          </a:p>
        </p:txBody>
      </p:sp>
      <p:graphicFrame>
        <p:nvGraphicFramePr>
          <p:cNvPr id="2" name="Diagram 1"/>
          <p:cNvGraphicFramePr/>
          <p:nvPr>
            <p:extLst>
              <p:ext uri="{D42A27DB-BD31-4B8C-83A1-F6EECF244321}">
                <p14:modId xmlns:p14="http://schemas.microsoft.com/office/powerpoint/2010/main" val="2183311474"/>
              </p:ext>
            </p:extLst>
          </p:nvPr>
        </p:nvGraphicFramePr>
        <p:xfrm>
          <a:off x="4053253" y="2585071"/>
          <a:ext cx="5090747" cy="12846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Speech Bubble: Rectangle 4"/>
          <p:cNvSpPr/>
          <p:nvPr/>
        </p:nvSpPr>
        <p:spPr>
          <a:xfrm>
            <a:off x="5127219" y="1555539"/>
            <a:ext cx="3840780" cy="916979"/>
          </a:xfrm>
          <a:prstGeom prst="wedgeRectCallout">
            <a:avLst>
              <a:gd name="adj1" fmla="val 9109"/>
              <a:gd name="adj2" fmla="val 80673"/>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Can’t withdraw, if unemployed for more than 2 months.</a:t>
            </a:r>
          </a:p>
        </p:txBody>
      </p:sp>
      <p:sp>
        <p:nvSpPr>
          <p:cNvPr id="9" name="Speech Bubble: Rectangle 8"/>
          <p:cNvSpPr/>
          <p:nvPr/>
        </p:nvSpPr>
        <p:spPr>
          <a:xfrm>
            <a:off x="3156438" y="3841536"/>
            <a:ext cx="3026755" cy="916979"/>
          </a:xfrm>
          <a:prstGeom prst="wedgeRectCallout">
            <a:avLst>
              <a:gd name="adj1" fmla="val 26950"/>
              <a:gd name="adj2" fmla="val -70823"/>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Retirement Age increased from 55 to 58</a:t>
            </a:r>
          </a:p>
        </p:txBody>
      </p:sp>
      <p:pic>
        <p:nvPicPr>
          <p:cNvPr id="11" name="Picture 1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61535" y="5143752"/>
            <a:ext cx="3077308" cy="1701699"/>
          </a:xfrm>
          <a:prstGeom prst="rect">
            <a:avLst/>
          </a:prstGeom>
        </p:spPr>
      </p:pic>
      <p:sp>
        <p:nvSpPr>
          <p:cNvPr id="12" name="Rectangular Callout 4"/>
          <p:cNvSpPr/>
          <p:nvPr/>
        </p:nvSpPr>
        <p:spPr>
          <a:xfrm>
            <a:off x="2042603" y="5178794"/>
            <a:ext cx="3819574" cy="1389059"/>
          </a:xfrm>
          <a:prstGeom prst="wedgeRectCallout">
            <a:avLst>
              <a:gd name="adj1" fmla="val -57096"/>
              <a:gd name="adj2" fmla="val -1113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800" dirty="0">
                <a:solidFill>
                  <a:schemeClr val="tx1">
                    <a:lumMod val="95000"/>
                    <a:lumOff val="5000"/>
                  </a:schemeClr>
                </a:solidFill>
              </a:rPr>
              <a:t>Never mind. Forget it. we take this proposal back</a:t>
            </a:r>
          </a:p>
          <a:p>
            <a:pPr algn="r"/>
            <a:r>
              <a:rPr lang="en-US" sz="2800" dirty="0">
                <a:solidFill>
                  <a:schemeClr val="tx1">
                    <a:lumMod val="95000"/>
                    <a:lumOff val="5000"/>
                  </a:schemeClr>
                </a:solidFill>
              </a:rPr>
              <a:t>14</a:t>
            </a:r>
            <a:r>
              <a:rPr lang="en-US" sz="2800" baseline="30000" dirty="0">
                <a:solidFill>
                  <a:schemeClr val="tx1">
                    <a:lumMod val="95000"/>
                    <a:lumOff val="5000"/>
                  </a:schemeClr>
                </a:solidFill>
              </a:rPr>
              <a:t>th</a:t>
            </a:r>
            <a:r>
              <a:rPr lang="en-US" sz="2800" dirty="0">
                <a:solidFill>
                  <a:schemeClr val="tx1">
                    <a:lumMod val="95000"/>
                    <a:lumOff val="5000"/>
                  </a:schemeClr>
                </a:solidFill>
              </a:rPr>
              <a:t> April 2016</a:t>
            </a:r>
          </a:p>
        </p:txBody>
      </p:sp>
      <p:pic>
        <p:nvPicPr>
          <p:cNvPr id="13" name="Picture 1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719666" y="5474440"/>
            <a:ext cx="1619579" cy="1383560"/>
          </a:xfrm>
          <a:prstGeom prst="rect">
            <a:avLst/>
          </a:prstGeom>
        </p:spPr>
      </p:pic>
    </p:spTree>
    <p:extLst>
      <p:ext uri="{BB962C8B-B14F-4D97-AF65-F5344CB8AC3E}">
        <p14:creationId xmlns:p14="http://schemas.microsoft.com/office/powerpoint/2010/main" val="351921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80">
                                          <p:stCondLst>
                                            <p:cond delay="0"/>
                                          </p:stCondLst>
                                        </p:cTn>
                                        <p:tgtEl>
                                          <p:spTgt spid="13"/>
                                        </p:tgtEl>
                                      </p:cBhvr>
                                    </p:animEffect>
                                    <p:anim calcmode="lin" valueType="num">
                                      <p:cBhvr>
                                        <p:cTn id="3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6" dur="26">
                                          <p:stCondLst>
                                            <p:cond delay="650"/>
                                          </p:stCondLst>
                                        </p:cTn>
                                        <p:tgtEl>
                                          <p:spTgt spid="13"/>
                                        </p:tgtEl>
                                      </p:cBhvr>
                                      <p:to x="100000" y="60000"/>
                                    </p:animScale>
                                    <p:animScale>
                                      <p:cBhvr>
                                        <p:cTn id="37" dur="166" decel="50000">
                                          <p:stCondLst>
                                            <p:cond delay="676"/>
                                          </p:stCondLst>
                                        </p:cTn>
                                        <p:tgtEl>
                                          <p:spTgt spid="13"/>
                                        </p:tgtEl>
                                      </p:cBhvr>
                                      <p:to x="100000" y="100000"/>
                                    </p:animScale>
                                    <p:animScale>
                                      <p:cBhvr>
                                        <p:cTn id="38" dur="26">
                                          <p:stCondLst>
                                            <p:cond delay="1312"/>
                                          </p:stCondLst>
                                        </p:cTn>
                                        <p:tgtEl>
                                          <p:spTgt spid="13"/>
                                        </p:tgtEl>
                                      </p:cBhvr>
                                      <p:to x="100000" y="80000"/>
                                    </p:animScale>
                                    <p:animScale>
                                      <p:cBhvr>
                                        <p:cTn id="39" dur="166" decel="50000">
                                          <p:stCondLst>
                                            <p:cond delay="1338"/>
                                          </p:stCondLst>
                                        </p:cTn>
                                        <p:tgtEl>
                                          <p:spTgt spid="13"/>
                                        </p:tgtEl>
                                      </p:cBhvr>
                                      <p:to x="100000" y="100000"/>
                                    </p:animScale>
                                    <p:animScale>
                                      <p:cBhvr>
                                        <p:cTn id="40" dur="26">
                                          <p:stCondLst>
                                            <p:cond delay="1642"/>
                                          </p:stCondLst>
                                        </p:cTn>
                                        <p:tgtEl>
                                          <p:spTgt spid="13"/>
                                        </p:tgtEl>
                                      </p:cBhvr>
                                      <p:to x="100000" y="90000"/>
                                    </p:animScale>
                                    <p:animScale>
                                      <p:cBhvr>
                                        <p:cTn id="41" dur="166" decel="50000">
                                          <p:stCondLst>
                                            <p:cond delay="1668"/>
                                          </p:stCondLst>
                                        </p:cTn>
                                        <p:tgtEl>
                                          <p:spTgt spid="13"/>
                                        </p:tgtEl>
                                      </p:cBhvr>
                                      <p:to x="100000" y="100000"/>
                                    </p:animScale>
                                    <p:animScale>
                                      <p:cBhvr>
                                        <p:cTn id="42" dur="26">
                                          <p:stCondLst>
                                            <p:cond delay="1808"/>
                                          </p:stCondLst>
                                        </p:cTn>
                                        <p:tgtEl>
                                          <p:spTgt spid="13"/>
                                        </p:tgtEl>
                                      </p:cBhvr>
                                      <p:to x="100000" y="95000"/>
                                    </p:animScale>
                                    <p:animScale>
                                      <p:cBhvr>
                                        <p:cTn id="43"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6001" y="1994851"/>
            <a:ext cx="2326590" cy="1699481"/>
          </a:xfrm>
          <a:prstGeom prst="rect">
            <a:avLst/>
          </a:prstGeom>
        </p:spPr>
      </p:pic>
      <p:sp>
        <p:nvSpPr>
          <p:cNvPr id="8" name="Title 7"/>
          <p:cNvSpPr>
            <a:spLocks noGrp="1"/>
          </p:cNvSpPr>
          <p:nvPr>
            <p:ph type="title"/>
          </p:nvPr>
        </p:nvSpPr>
        <p:spPr/>
        <p:txBody>
          <a:bodyPr>
            <a:normAutofit/>
          </a:bodyPr>
          <a:lstStyle/>
          <a:p>
            <a:r>
              <a:rPr lang="en-US" dirty="0"/>
              <a:t>Tax treatment given to PPF (15 years)</a:t>
            </a:r>
          </a:p>
        </p:txBody>
      </p:sp>
      <p:graphicFrame>
        <p:nvGraphicFramePr>
          <p:cNvPr id="9" name="Diagram 8"/>
          <p:cNvGraphicFramePr/>
          <p:nvPr>
            <p:extLst/>
          </p:nvPr>
        </p:nvGraphicFramePr>
        <p:xfrm>
          <a:off x="628651" y="1397000"/>
          <a:ext cx="7572957" cy="22594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p:cNvGraphicFramePr/>
          <p:nvPr>
            <p:extLst/>
          </p:nvPr>
        </p:nvGraphicFramePr>
        <p:xfrm>
          <a:off x="471779" y="3390641"/>
          <a:ext cx="7886699" cy="22594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1" name="Right Arrow Callout 10"/>
          <p:cNvSpPr/>
          <p:nvPr/>
        </p:nvSpPr>
        <p:spPr>
          <a:xfrm>
            <a:off x="79311" y="1613290"/>
            <a:ext cx="1098680" cy="1819469"/>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a:t>Reality</a:t>
            </a:r>
          </a:p>
        </p:txBody>
      </p:sp>
      <p:sp>
        <p:nvSpPr>
          <p:cNvPr id="12" name="Right Arrow Callout 11"/>
          <p:cNvSpPr/>
          <p:nvPr/>
        </p:nvSpPr>
        <p:spPr>
          <a:xfrm>
            <a:off x="79311" y="3612243"/>
            <a:ext cx="1490566" cy="1819469"/>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700" dirty="0"/>
              <a:t>Survey suggested</a:t>
            </a:r>
          </a:p>
        </p:txBody>
      </p:sp>
      <p:sp>
        <p:nvSpPr>
          <p:cNvPr id="13" name="Rectangular Callout 12"/>
          <p:cNvSpPr/>
          <p:nvPr/>
        </p:nvSpPr>
        <p:spPr>
          <a:xfrm>
            <a:off x="7179906" y="3656434"/>
            <a:ext cx="1898780" cy="2697713"/>
          </a:xfrm>
          <a:prstGeom prst="wedgeRectCallout">
            <a:avLst>
              <a:gd name="adj1" fmla="val -76304"/>
              <a:gd name="adj2" fmla="val 27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a:latin typeface="Franklin Gothic Medium Cond" panose="020B0606030402020204" pitchFamily="34" charset="0"/>
              </a:rPr>
              <a:t>If this is done for all small savings schemes &amp; PPF= Rs. 12k crore revenue for govt.</a:t>
            </a:r>
          </a:p>
          <a:p>
            <a:r>
              <a:rPr lang="en-US" dirty="0">
                <a:latin typeface="Franklin Gothic Medium Cond" panose="020B0606030402020204" pitchFamily="34" charset="0"/>
              </a:rPr>
              <a:t>=fiscal deficit ▼</a:t>
            </a:r>
          </a:p>
          <a:p>
            <a:r>
              <a:rPr lang="en-US" dirty="0">
                <a:latin typeface="Franklin Gothic Medium Cond" panose="020B0606030402020204" pitchFamily="34" charset="0"/>
              </a:rPr>
              <a:t>=infra/welfare ▲</a:t>
            </a:r>
          </a:p>
          <a:p>
            <a:r>
              <a:rPr lang="en-US" dirty="0">
                <a:latin typeface="Franklin Gothic Medium Cond" panose="020B0606030402020204" pitchFamily="34" charset="0"/>
              </a:rPr>
              <a:t>+more NPS subscribers</a:t>
            </a:r>
          </a:p>
        </p:txBody>
      </p:sp>
      <p:pic>
        <p:nvPicPr>
          <p:cNvPr id="14" name="Picture 13"/>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0" y="5650074"/>
            <a:ext cx="1777485" cy="1205075"/>
          </a:xfrm>
          <a:prstGeom prst="rect">
            <a:avLst/>
          </a:prstGeom>
        </p:spPr>
      </p:pic>
      <p:sp>
        <p:nvSpPr>
          <p:cNvPr id="2" name="Speech Bubble: Rectangle 1"/>
          <p:cNvSpPr/>
          <p:nvPr/>
        </p:nvSpPr>
        <p:spPr>
          <a:xfrm>
            <a:off x="1698171" y="5798327"/>
            <a:ext cx="5253135" cy="891721"/>
          </a:xfrm>
          <a:prstGeom prst="wedgeRectCallout">
            <a:avLst>
              <a:gd name="adj1" fmla="val -55981"/>
              <a:gd name="adj2" fmla="val 827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t>Revenue Secretary </a:t>
            </a:r>
            <a:r>
              <a:rPr lang="en-US" sz="2000" dirty="0" err="1"/>
              <a:t>Hasmukh</a:t>
            </a:r>
            <a:r>
              <a:rPr lang="en-US" sz="2000" dirty="0"/>
              <a:t> </a:t>
            </a:r>
            <a:r>
              <a:rPr lang="en-US" sz="2000" dirty="0" err="1"/>
              <a:t>Adhiya</a:t>
            </a:r>
            <a:endParaRPr lang="en-US" sz="2000" dirty="0"/>
          </a:p>
          <a:p>
            <a:pPr algn="ctr"/>
            <a:r>
              <a:rPr lang="en-US" sz="2000" dirty="0"/>
              <a:t>PPF still continue to exempt, even after budget 2016.</a:t>
            </a:r>
          </a:p>
        </p:txBody>
      </p:sp>
    </p:spTree>
    <p:extLst>
      <p:ext uri="{BB962C8B-B14F-4D97-AF65-F5344CB8AC3E}">
        <p14:creationId xmlns:p14="http://schemas.microsoft.com/office/powerpoint/2010/main" val="399059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graphicEl>
                                              <a:dgm id="{A123E6F2-6B41-4837-B3F7-D0A057EE1644}"/>
                                            </p:graphicEl>
                                          </p:spTgt>
                                        </p:tgtEl>
                                        <p:attrNameLst>
                                          <p:attrName>style.visibility</p:attrName>
                                        </p:attrNameLst>
                                      </p:cBhvr>
                                      <p:to>
                                        <p:strVal val="visible"/>
                                      </p:to>
                                    </p:set>
                                    <p:animEffect transition="in" filter="wipe(down)">
                                      <p:cBhvr>
                                        <p:cTn id="7" dur="500"/>
                                        <p:tgtEl>
                                          <p:spTgt spid="9">
                                            <p:graphicEl>
                                              <a:dgm id="{A123E6F2-6B41-4837-B3F7-D0A057EE164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graphicEl>
                                              <a:dgm id="{620A85EF-8D9E-4053-95A9-3AD98A80E5DF}"/>
                                            </p:graphicEl>
                                          </p:spTgt>
                                        </p:tgtEl>
                                        <p:attrNameLst>
                                          <p:attrName>style.visibility</p:attrName>
                                        </p:attrNameLst>
                                      </p:cBhvr>
                                      <p:to>
                                        <p:strVal val="visible"/>
                                      </p:to>
                                    </p:set>
                                    <p:animEffect transition="in" filter="wipe(down)">
                                      <p:cBhvr>
                                        <p:cTn id="12" dur="500"/>
                                        <p:tgtEl>
                                          <p:spTgt spid="9">
                                            <p:graphicEl>
                                              <a:dgm id="{620A85EF-8D9E-4053-95A9-3AD98A80E5D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graphicEl>
                                              <a:dgm id="{92072C86-54CD-452E-AC09-E73E7305C265}"/>
                                            </p:graphicEl>
                                          </p:spTgt>
                                        </p:tgtEl>
                                        <p:attrNameLst>
                                          <p:attrName>style.visibility</p:attrName>
                                        </p:attrNameLst>
                                      </p:cBhvr>
                                      <p:to>
                                        <p:strVal val="visible"/>
                                      </p:to>
                                    </p:set>
                                    <p:animEffect transition="in" filter="wipe(down)">
                                      <p:cBhvr>
                                        <p:cTn id="17" dur="500"/>
                                        <p:tgtEl>
                                          <p:spTgt spid="9">
                                            <p:graphicEl>
                                              <a:dgm id="{92072C86-54CD-452E-AC09-E73E7305C265}"/>
                                            </p:graphic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graphicEl>
                                              <a:dgm id="{D4096061-3FCF-4B4F-8983-6F53491C695E}"/>
                                            </p:graphicEl>
                                          </p:spTgt>
                                        </p:tgtEl>
                                        <p:attrNameLst>
                                          <p:attrName>style.visibility</p:attrName>
                                        </p:attrNameLst>
                                      </p:cBhvr>
                                      <p:to>
                                        <p:strVal val="visible"/>
                                      </p:to>
                                    </p:set>
                                    <p:animEffect transition="in" filter="wipe(down)">
                                      <p:cBhvr>
                                        <p:cTn id="20" dur="500"/>
                                        <p:tgtEl>
                                          <p:spTgt spid="9">
                                            <p:graphicEl>
                                              <a:dgm id="{D4096061-3FCF-4B4F-8983-6F53491C695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graphicEl>
                                              <a:dgm id="{BAFB0628-93F7-42A2-8F42-8E4E5CEA738E}"/>
                                            </p:graphicEl>
                                          </p:spTgt>
                                        </p:tgtEl>
                                        <p:attrNameLst>
                                          <p:attrName>style.visibility</p:attrName>
                                        </p:attrNameLst>
                                      </p:cBhvr>
                                      <p:to>
                                        <p:strVal val="visible"/>
                                      </p:to>
                                    </p:set>
                                    <p:animEffect transition="in" filter="wipe(down)">
                                      <p:cBhvr>
                                        <p:cTn id="25" dur="500"/>
                                        <p:tgtEl>
                                          <p:spTgt spid="9">
                                            <p:graphicEl>
                                              <a:dgm id="{BAFB0628-93F7-42A2-8F42-8E4E5CEA738E}"/>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graphicEl>
                                              <a:dgm id="{A41774EF-FF3A-4557-8792-0A13BD676E6F}"/>
                                            </p:graphicEl>
                                          </p:spTgt>
                                        </p:tgtEl>
                                        <p:attrNameLst>
                                          <p:attrName>style.visibility</p:attrName>
                                        </p:attrNameLst>
                                      </p:cBhvr>
                                      <p:to>
                                        <p:strVal val="visible"/>
                                      </p:to>
                                    </p:set>
                                    <p:animEffect transition="in" filter="wipe(down)">
                                      <p:cBhvr>
                                        <p:cTn id="30" dur="500"/>
                                        <p:tgtEl>
                                          <p:spTgt spid="9">
                                            <p:graphicEl>
                                              <a:dgm id="{A41774EF-FF3A-4557-8792-0A13BD676E6F}"/>
                                            </p:graphic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graphicEl>
                                              <a:dgm id="{77AF735F-94E8-4966-8626-6FEED4D2ABDB}"/>
                                            </p:graphicEl>
                                          </p:spTgt>
                                        </p:tgtEl>
                                        <p:attrNameLst>
                                          <p:attrName>style.visibility</p:attrName>
                                        </p:attrNameLst>
                                      </p:cBhvr>
                                      <p:to>
                                        <p:strVal val="visible"/>
                                      </p:to>
                                    </p:set>
                                    <p:animEffect transition="in" filter="wipe(down)">
                                      <p:cBhvr>
                                        <p:cTn id="33" dur="500"/>
                                        <p:tgtEl>
                                          <p:spTgt spid="9">
                                            <p:graphicEl>
                                              <a:dgm id="{77AF735F-94E8-4966-8626-6FEED4D2ABDB}"/>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9">
                                            <p:graphicEl>
                                              <a:dgm id="{02580780-DA86-4662-A1DC-87391811E5BA}"/>
                                            </p:graphicEl>
                                          </p:spTgt>
                                        </p:tgtEl>
                                        <p:attrNameLst>
                                          <p:attrName>style.visibility</p:attrName>
                                        </p:attrNameLst>
                                      </p:cBhvr>
                                      <p:to>
                                        <p:strVal val="visible"/>
                                      </p:to>
                                    </p:set>
                                    <p:animEffect transition="in" filter="wipe(down)">
                                      <p:cBhvr>
                                        <p:cTn id="38" dur="500"/>
                                        <p:tgtEl>
                                          <p:spTgt spid="9">
                                            <p:graphicEl>
                                              <a:dgm id="{02580780-DA86-4662-A1DC-87391811E5B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graphicEl>
                                              <a:dgm id="{A123E6F2-6B41-4837-B3F7-D0A057EE1644}"/>
                                            </p:graphicEl>
                                          </p:spTgt>
                                        </p:tgtEl>
                                        <p:attrNameLst>
                                          <p:attrName>style.visibility</p:attrName>
                                        </p:attrNameLst>
                                      </p:cBhvr>
                                      <p:to>
                                        <p:strVal val="visible"/>
                                      </p:to>
                                    </p:set>
                                    <p:animEffect transition="in" filter="fade">
                                      <p:cBhvr>
                                        <p:cTn id="43" dur="500"/>
                                        <p:tgtEl>
                                          <p:spTgt spid="10">
                                            <p:graphicEl>
                                              <a:dgm id="{A123E6F2-6B41-4837-B3F7-D0A057EE1644}"/>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graphicEl>
                                              <a:dgm id="{620A85EF-8D9E-4053-95A9-3AD98A80E5DF}"/>
                                            </p:graphicEl>
                                          </p:spTgt>
                                        </p:tgtEl>
                                        <p:attrNameLst>
                                          <p:attrName>style.visibility</p:attrName>
                                        </p:attrNameLst>
                                      </p:cBhvr>
                                      <p:to>
                                        <p:strVal val="visible"/>
                                      </p:to>
                                    </p:set>
                                    <p:animEffect transition="in" filter="fade">
                                      <p:cBhvr>
                                        <p:cTn id="48" dur="500"/>
                                        <p:tgtEl>
                                          <p:spTgt spid="10">
                                            <p:graphicEl>
                                              <a:dgm id="{620A85EF-8D9E-4053-95A9-3AD98A80E5DF}"/>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
                                            <p:graphicEl>
                                              <a:dgm id="{92072C86-54CD-452E-AC09-E73E7305C265}"/>
                                            </p:graphicEl>
                                          </p:spTgt>
                                        </p:tgtEl>
                                        <p:attrNameLst>
                                          <p:attrName>style.visibility</p:attrName>
                                        </p:attrNameLst>
                                      </p:cBhvr>
                                      <p:to>
                                        <p:strVal val="visible"/>
                                      </p:to>
                                    </p:set>
                                    <p:animEffect transition="in" filter="fade">
                                      <p:cBhvr>
                                        <p:cTn id="53" dur="500"/>
                                        <p:tgtEl>
                                          <p:spTgt spid="10">
                                            <p:graphicEl>
                                              <a:dgm id="{92072C86-54CD-452E-AC09-E73E7305C265}"/>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graphicEl>
                                              <a:dgm id="{D4096061-3FCF-4B4F-8983-6F53491C695E}"/>
                                            </p:graphicEl>
                                          </p:spTgt>
                                        </p:tgtEl>
                                        <p:attrNameLst>
                                          <p:attrName>style.visibility</p:attrName>
                                        </p:attrNameLst>
                                      </p:cBhvr>
                                      <p:to>
                                        <p:strVal val="visible"/>
                                      </p:to>
                                    </p:set>
                                    <p:animEffect transition="in" filter="fade">
                                      <p:cBhvr>
                                        <p:cTn id="56" dur="500"/>
                                        <p:tgtEl>
                                          <p:spTgt spid="10">
                                            <p:graphicEl>
                                              <a:dgm id="{D4096061-3FCF-4B4F-8983-6F53491C695E}"/>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0">
                                            <p:graphicEl>
                                              <a:dgm id="{BAFB0628-93F7-42A2-8F42-8E4E5CEA738E}"/>
                                            </p:graphicEl>
                                          </p:spTgt>
                                        </p:tgtEl>
                                        <p:attrNameLst>
                                          <p:attrName>style.visibility</p:attrName>
                                        </p:attrNameLst>
                                      </p:cBhvr>
                                      <p:to>
                                        <p:strVal val="visible"/>
                                      </p:to>
                                    </p:set>
                                    <p:animEffect transition="in" filter="fade">
                                      <p:cBhvr>
                                        <p:cTn id="61" dur="500"/>
                                        <p:tgtEl>
                                          <p:spTgt spid="10">
                                            <p:graphicEl>
                                              <a:dgm id="{BAFB0628-93F7-42A2-8F42-8E4E5CEA738E}"/>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
                                            <p:graphicEl>
                                              <a:dgm id="{A41774EF-FF3A-4557-8792-0A13BD676E6F}"/>
                                            </p:graphicEl>
                                          </p:spTgt>
                                        </p:tgtEl>
                                        <p:attrNameLst>
                                          <p:attrName>style.visibility</p:attrName>
                                        </p:attrNameLst>
                                      </p:cBhvr>
                                      <p:to>
                                        <p:strVal val="visible"/>
                                      </p:to>
                                    </p:set>
                                    <p:animEffect transition="in" filter="fade">
                                      <p:cBhvr>
                                        <p:cTn id="66" dur="500"/>
                                        <p:tgtEl>
                                          <p:spTgt spid="10">
                                            <p:graphicEl>
                                              <a:dgm id="{A41774EF-FF3A-4557-8792-0A13BD676E6F}"/>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graphicEl>
                                              <a:dgm id="{77AF735F-94E8-4966-8626-6FEED4D2ABDB}"/>
                                            </p:graphicEl>
                                          </p:spTgt>
                                        </p:tgtEl>
                                        <p:attrNameLst>
                                          <p:attrName>style.visibility</p:attrName>
                                        </p:attrNameLst>
                                      </p:cBhvr>
                                      <p:to>
                                        <p:strVal val="visible"/>
                                      </p:to>
                                    </p:set>
                                    <p:animEffect transition="in" filter="fade">
                                      <p:cBhvr>
                                        <p:cTn id="69" dur="500"/>
                                        <p:tgtEl>
                                          <p:spTgt spid="10">
                                            <p:graphicEl>
                                              <a:dgm id="{77AF735F-94E8-4966-8626-6FEED4D2ABDB}"/>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0">
                                            <p:graphicEl>
                                              <a:dgm id="{02580780-DA86-4662-A1DC-87391811E5BA}"/>
                                            </p:graphicEl>
                                          </p:spTgt>
                                        </p:tgtEl>
                                        <p:attrNameLst>
                                          <p:attrName>style.visibility</p:attrName>
                                        </p:attrNameLst>
                                      </p:cBhvr>
                                      <p:to>
                                        <p:strVal val="visible"/>
                                      </p:to>
                                    </p:set>
                                    <p:animEffect transition="in" filter="fade">
                                      <p:cBhvr>
                                        <p:cTn id="74" dur="500"/>
                                        <p:tgtEl>
                                          <p:spTgt spid="10">
                                            <p:graphicEl>
                                              <a:dgm id="{02580780-DA86-4662-A1DC-87391811E5BA}"/>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fade">
                                      <p:cBhvr>
                                        <p:cTn id="84" dur="500"/>
                                        <p:tgtEl>
                                          <p:spTgt spid="2"/>
                                        </p:tgtEl>
                                      </p:cBhvr>
                                    </p:animEffect>
                                  </p:childTnLst>
                                </p:cTn>
                              </p:par>
                              <p:par>
                                <p:cTn id="85" presetID="16" presetClass="entr" presetSubtype="21"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barn(inVertical)">
                                      <p:cBhvr>
                                        <p:cTn id="8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Graphic spid="10" grpId="0">
        <p:bldSub>
          <a:bldDgm bld="one"/>
        </p:bldSub>
      </p:bldGraphic>
      <p:bldP spid="13" grpId="0" animBg="1"/>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41048" y="1965753"/>
            <a:ext cx="1337310" cy="1988820"/>
          </a:xfrm>
          <a:prstGeom prst="rect">
            <a:avLst/>
          </a:prstGeom>
        </p:spPr>
      </p:pic>
      <p:sp>
        <p:nvSpPr>
          <p:cNvPr id="2" name="Title 1"/>
          <p:cNvSpPr>
            <a:spLocks noGrp="1"/>
          </p:cNvSpPr>
          <p:nvPr>
            <p:ph type="title"/>
          </p:nvPr>
        </p:nvSpPr>
        <p:spPr/>
        <p:txBody>
          <a:bodyPr>
            <a:normAutofit/>
          </a:bodyPr>
          <a:lstStyle/>
          <a:p>
            <a:r>
              <a:rPr lang="en-US" dirty="0"/>
              <a:t>Budget 2016: EPF tax provision</a:t>
            </a:r>
          </a:p>
        </p:txBody>
      </p:sp>
      <p:graphicFrame>
        <p:nvGraphicFramePr>
          <p:cNvPr id="3" name="Diagram 2"/>
          <p:cNvGraphicFramePr/>
          <p:nvPr>
            <p:extLst/>
          </p:nvPr>
        </p:nvGraphicFramePr>
        <p:xfrm>
          <a:off x="526014" y="1588278"/>
          <a:ext cx="7886699" cy="22594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ight Arrow Callout 3"/>
          <p:cNvSpPr/>
          <p:nvPr/>
        </p:nvSpPr>
        <p:spPr>
          <a:xfrm>
            <a:off x="111967" y="1747416"/>
            <a:ext cx="1490566" cy="1819469"/>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700" dirty="0"/>
              <a:t>As Survey suggested</a:t>
            </a:r>
          </a:p>
        </p:txBody>
      </p:sp>
      <p:sp>
        <p:nvSpPr>
          <p:cNvPr id="5" name="Rectangular Callout 4"/>
          <p:cNvSpPr/>
          <p:nvPr/>
        </p:nvSpPr>
        <p:spPr>
          <a:xfrm>
            <a:off x="5719666" y="726250"/>
            <a:ext cx="3336411" cy="1147924"/>
          </a:xfrm>
          <a:prstGeom prst="wedgeRectCallout">
            <a:avLst>
              <a:gd name="adj1" fmla="val 16671"/>
              <a:gd name="adj2" fmla="val 7109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000" dirty="0">
                <a:solidFill>
                  <a:schemeClr val="tx1">
                    <a:lumMod val="95000"/>
                    <a:lumOff val="5000"/>
                  </a:schemeClr>
                </a:solidFill>
              </a:rPr>
              <a:t>60% of </a:t>
            </a:r>
            <a:r>
              <a:rPr lang="en-US" sz="2000" dirty="0" err="1">
                <a:solidFill>
                  <a:schemeClr val="tx1">
                    <a:lumMod val="95000"/>
                    <a:lumOff val="5000"/>
                  </a:schemeClr>
                </a:solidFill>
              </a:rPr>
              <a:t>withdrawl</a:t>
            </a:r>
            <a:r>
              <a:rPr lang="en-US" sz="2000" dirty="0">
                <a:solidFill>
                  <a:schemeClr val="tx1">
                    <a:lumMod val="95000"/>
                    <a:lumOff val="5000"/>
                  </a:schemeClr>
                </a:solidFill>
              </a:rPr>
              <a:t> taxable</a:t>
            </a:r>
          </a:p>
          <a:p>
            <a:r>
              <a:rPr lang="en-US" sz="2000" dirty="0">
                <a:solidFill>
                  <a:schemeClr val="tx1">
                    <a:lumMod val="95000"/>
                    <a:lumOff val="5000"/>
                  </a:schemeClr>
                </a:solidFill>
              </a:rPr>
              <a:t>On contribution after 1/4/16</a:t>
            </a:r>
          </a:p>
          <a:p>
            <a:r>
              <a:rPr lang="en-US" sz="2000" dirty="0">
                <a:solidFill>
                  <a:schemeClr val="tx1">
                    <a:lumMod val="95000"/>
                    <a:lumOff val="5000"/>
                  </a:schemeClr>
                </a:solidFill>
              </a:rPr>
              <a:t>But NA if salary &lt;15k/pm</a:t>
            </a:r>
          </a:p>
        </p:txBody>
      </p:sp>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754771" y="3658465"/>
            <a:ext cx="2107406" cy="1428750"/>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13743" y="3658464"/>
            <a:ext cx="3257862" cy="2443397"/>
          </a:xfrm>
          <a:prstGeom prst="rect">
            <a:avLst/>
          </a:prstGeom>
        </p:spPr>
      </p:pic>
      <p:sp>
        <p:nvSpPr>
          <p:cNvPr id="10" name="Rectangular Callout 9"/>
          <p:cNvSpPr/>
          <p:nvPr/>
        </p:nvSpPr>
        <p:spPr>
          <a:xfrm>
            <a:off x="161535" y="3658465"/>
            <a:ext cx="3393427" cy="1428750"/>
          </a:xfrm>
          <a:prstGeom prst="wedgeRectCallout">
            <a:avLst>
              <a:gd name="adj1" fmla="val 75757"/>
              <a:gd name="adj2" fmla="val 234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60% of withdrawal taxable</a:t>
            </a:r>
          </a:p>
          <a:p>
            <a:pPr algn="ctr"/>
            <a:r>
              <a:rPr lang="en-US" sz="2400" dirty="0"/>
              <a:t>But only “INTREST” PART</a:t>
            </a:r>
          </a:p>
          <a:p>
            <a:pPr algn="ctr"/>
            <a:r>
              <a:rPr lang="en-US" sz="2400" dirty="0"/>
              <a:t>(1</a:t>
            </a:r>
            <a:r>
              <a:rPr lang="en-US" sz="2400" baseline="30000" dirty="0"/>
              <a:t>st</a:t>
            </a:r>
            <a:r>
              <a:rPr lang="en-US" sz="2400" dirty="0"/>
              <a:t> March 2016)</a:t>
            </a:r>
          </a:p>
        </p:txBody>
      </p:sp>
      <p:pic>
        <p:nvPicPr>
          <p:cNvPr id="11" name="Picture 1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231152"/>
            <a:ext cx="2326590" cy="1699481"/>
          </a:xfrm>
          <a:prstGeom prst="rect">
            <a:avLst/>
          </a:prstGeom>
        </p:spPr>
      </p:pic>
      <p:pic>
        <p:nvPicPr>
          <p:cNvPr id="7" name="Picture 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1535" y="5143752"/>
            <a:ext cx="3077308" cy="1701699"/>
          </a:xfrm>
          <a:prstGeom prst="rect">
            <a:avLst/>
          </a:prstGeom>
        </p:spPr>
      </p:pic>
      <p:sp>
        <p:nvSpPr>
          <p:cNvPr id="14" name="Rectangular Callout 4"/>
          <p:cNvSpPr/>
          <p:nvPr/>
        </p:nvSpPr>
        <p:spPr>
          <a:xfrm>
            <a:off x="2042603" y="5178794"/>
            <a:ext cx="3819574" cy="1389059"/>
          </a:xfrm>
          <a:prstGeom prst="wedgeRectCallout">
            <a:avLst>
              <a:gd name="adj1" fmla="val -57096"/>
              <a:gd name="adj2" fmla="val -1113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800" dirty="0">
                <a:solidFill>
                  <a:schemeClr val="tx1">
                    <a:lumMod val="95000"/>
                    <a:lumOff val="5000"/>
                  </a:schemeClr>
                </a:solidFill>
              </a:rPr>
              <a:t>Never mind. Forget it. we take this proposal back</a:t>
            </a:r>
          </a:p>
          <a:p>
            <a:pPr algn="r"/>
            <a:r>
              <a:rPr lang="en-US" sz="2800" dirty="0">
                <a:solidFill>
                  <a:schemeClr val="tx1">
                    <a:lumMod val="95000"/>
                    <a:lumOff val="5000"/>
                  </a:schemeClr>
                </a:solidFill>
              </a:rPr>
              <a:t>14</a:t>
            </a:r>
            <a:r>
              <a:rPr lang="en-US" sz="2800" baseline="30000" dirty="0">
                <a:solidFill>
                  <a:schemeClr val="tx1">
                    <a:lumMod val="95000"/>
                    <a:lumOff val="5000"/>
                  </a:schemeClr>
                </a:solidFill>
              </a:rPr>
              <a:t>th</a:t>
            </a:r>
            <a:r>
              <a:rPr lang="en-US" sz="2800" dirty="0">
                <a:solidFill>
                  <a:schemeClr val="tx1">
                    <a:lumMod val="95000"/>
                    <a:lumOff val="5000"/>
                  </a:schemeClr>
                </a:solidFill>
              </a:rPr>
              <a:t> April 2016</a:t>
            </a:r>
          </a:p>
        </p:txBody>
      </p:sp>
      <p:pic>
        <p:nvPicPr>
          <p:cNvPr id="16" name="Picture 1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719666" y="5474440"/>
            <a:ext cx="1619579" cy="1383560"/>
          </a:xfrm>
          <a:prstGeom prst="rect">
            <a:avLst/>
          </a:prstGeom>
        </p:spPr>
      </p:pic>
    </p:spTree>
    <p:extLst>
      <p:ext uri="{BB962C8B-B14F-4D97-AF65-F5344CB8AC3E}">
        <p14:creationId xmlns:p14="http://schemas.microsoft.com/office/powerpoint/2010/main" val="217057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A123E6F2-6B41-4837-B3F7-D0A057EE1644}"/>
                                            </p:graphicEl>
                                          </p:spTgt>
                                        </p:tgtEl>
                                        <p:attrNameLst>
                                          <p:attrName>style.visibility</p:attrName>
                                        </p:attrNameLst>
                                      </p:cBhvr>
                                      <p:to>
                                        <p:strVal val="visible"/>
                                      </p:to>
                                    </p:set>
                                    <p:animEffect transition="in" filter="fade">
                                      <p:cBhvr>
                                        <p:cTn id="7" dur="500"/>
                                        <p:tgtEl>
                                          <p:spTgt spid="3">
                                            <p:graphicEl>
                                              <a:dgm id="{A123E6F2-6B41-4837-B3F7-D0A057EE164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620A85EF-8D9E-4053-95A9-3AD98A80E5DF}"/>
                                            </p:graphicEl>
                                          </p:spTgt>
                                        </p:tgtEl>
                                        <p:attrNameLst>
                                          <p:attrName>style.visibility</p:attrName>
                                        </p:attrNameLst>
                                      </p:cBhvr>
                                      <p:to>
                                        <p:strVal val="visible"/>
                                      </p:to>
                                    </p:set>
                                    <p:animEffect transition="in" filter="fade">
                                      <p:cBhvr>
                                        <p:cTn id="12" dur="500"/>
                                        <p:tgtEl>
                                          <p:spTgt spid="3">
                                            <p:graphicEl>
                                              <a:dgm id="{620A85EF-8D9E-4053-95A9-3AD98A80E5D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92072C86-54CD-452E-AC09-E73E7305C265}"/>
                                            </p:graphicEl>
                                          </p:spTgt>
                                        </p:tgtEl>
                                        <p:attrNameLst>
                                          <p:attrName>style.visibility</p:attrName>
                                        </p:attrNameLst>
                                      </p:cBhvr>
                                      <p:to>
                                        <p:strVal val="visible"/>
                                      </p:to>
                                    </p:set>
                                    <p:animEffect transition="in" filter="fade">
                                      <p:cBhvr>
                                        <p:cTn id="17" dur="500"/>
                                        <p:tgtEl>
                                          <p:spTgt spid="3">
                                            <p:graphicEl>
                                              <a:dgm id="{92072C86-54CD-452E-AC09-E73E7305C265}"/>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graphicEl>
                                              <a:dgm id="{D4096061-3FCF-4B4F-8983-6F53491C695E}"/>
                                            </p:graphicEl>
                                          </p:spTgt>
                                        </p:tgtEl>
                                        <p:attrNameLst>
                                          <p:attrName>style.visibility</p:attrName>
                                        </p:attrNameLst>
                                      </p:cBhvr>
                                      <p:to>
                                        <p:strVal val="visible"/>
                                      </p:to>
                                    </p:set>
                                    <p:animEffect transition="in" filter="fade">
                                      <p:cBhvr>
                                        <p:cTn id="20" dur="500"/>
                                        <p:tgtEl>
                                          <p:spTgt spid="3">
                                            <p:graphicEl>
                                              <a:dgm id="{D4096061-3FCF-4B4F-8983-6F53491C695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graphicEl>
                                              <a:dgm id="{BAFB0628-93F7-42A2-8F42-8E4E5CEA738E}"/>
                                            </p:graphicEl>
                                          </p:spTgt>
                                        </p:tgtEl>
                                        <p:attrNameLst>
                                          <p:attrName>style.visibility</p:attrName>
                                        </p:attrNameLst>
                                      </p:cBhvr>
                                      <p:to>
                                        <p:strVal val="visible"/>
                                      </p:to>
                                    </p:set>
                                    <p:animEffect transition="in" filter="fade">
                                      <p:cBhvr>
                                        <p:cTn id="25" dur="500"/>
                                        <p:tgtEl>
                                          <p:spTgt spid="3">
                                            <p:graphicEl>
                                              <a:dgm id="{BAFB0628-93F7-42A2-8F42-8E4E5CEA738E}"/>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graphicEl>
                                              <a:dgm id="{A41774EF-FF3A-4557-8792-0A13BD676E6F}"/>
                                            </p:graphicEl>
                                          </p:spTgt>
                                        </p:tgtEl>
                                        <p:attrNameLst>
                                          <p:attrName>style.visibility</p:attrName>
                                        </p:attrNameLst>
                                      </p:cBhvr>
                                      <p:to>
                                        <p:strVal val="visible"/>
                                      </p:to>
                                    </p:set>
                                    <p:animEffect transition="in" filter="fade">
                                      <p:cBhvr>
                                        <p:cTn id="30" dur="500"/>
                                        <p:tgtEl>
                                          <p:spTgt spid="3">
                                            <p:graphicEl>
                                              <a:dgm id="{A41774EF-FF3A-4557-8792-0A13BD676E6F}"/>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77AF735F-94E8-4966-8626-6FEED4D2ABDB}"/>
                                            </p:graphicEl>
                                          </p:spTgt>
                                        </p:tgtEl>
                                        <p:attrNameLst>
                                          <p:attrName>style.visibility</p:attrName>
                                        </p:attrNameLst>
                                      </p:cBhvr>
                                      <p:to>
                                        <p:strVal val="visible"/>
                                      </p:to>
                                    </p:set>
                                    <p:animEffect transition="in" filter="fade">
                                      <p:cBhvr>
                                        <p:cTn id="33" dur="500"/>
                                        <p:tgtEl>
                                          <p:spTgt spid="3">
                                            <p:graphicEl>
                                              <a:dgm id="{77AF735F-94E8-4966-8626-6FEED4D2ABDB}"/>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graphicEl>
                                              <a:dgm id="{02580780-DA86-4662-A1DC-87391811E5BA}"/>
                                            </p:graphicEl>
                                          </p:spTgt>
                                        </p:tgtEl>
                                        <p:attrNameLst>
                                          <p:attrName>style.visibility</p:attrName>
                                        </p:attrNameLst>
                                      </p:cBhvr>
                                      <p:to>
                                        <p:strVal val="visible"/>
                                      </p:to>
                                    </p:set>
                                    <p:animEffect transition="in" filter="fade">
                                      <p:cBhvr>
                                        <p:cTn id="38" dur="500"/>
                                        <p:tgtEl>
                                          <p:spTgt spid="3">
                                            <p:graphicEl>
                                              <a:dgm id="{02580780-DA86-4662-A1DC-87391811E5B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5">
                                            <p:bg/>
                                          </p:spTgt>
                                        </p:tgtEl>
                                        <p:attrNameLst>
                                          <p:attrName>style.visibility</p:attrName>
                                        </p:attrNameLst>
                                      </p:cBhvr>
                                      <p:to>
                                        <p:strVal val="visible"/>
                                      </p:to>
                                    </p:set>
                                    <p:animEffect transition="in" filter="barn(inVertical)">
                                      <p:cBhvr>
                                        <p:cTn id="43" dur="500"/>
                                        <p:tgtEl>
                                          <p:spTgt spid="5">
                                            <p:bg/>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barn(inVertical)">
                                      <p:cBhvr>
                                        <p:cTn id="48" dur="500"/>
                                        <p:tgtEl>
                                          <p:spTgt spid="5">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5">
                                            <p:txEl>
                                              <p:pRg st="1" end="1"/>
                                            </p:txEl>
                                          </p:spTgt>
                                        </p:tgtEl>
                                        <p:attrNameLst>
                                          <p:attrName>style.visibility</p:attrName>
                                        </p:attrNameLst>
                                      </p:cBhvr>
                                      <p:to>
                                        <p:strVal val="visible"/>
                                      </p:to>
                                    </p:set>
                                    <p:animEffect transition="in" filter="barn(inVertical)">
                                      <p:cBhvr>
                                        <p:cTn id="53" dur="500"/>
                                        <p:tgtEl>
                                          <p:spTgt spid="5">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5">
                                            <p:txEl>
                                              <p:pRg st="2" end="2"/>
                                            </p:txEl>
                                          </p:spTgt>
                                        </p:tgtEl>
                                        <p:attrNameLst>
                                          <p:attrName>style.visibility</p:attrName>
                                        </p:attrNameLst>
                                      </p:cBhvr>
                                      <p:to>
                                        <p:strVal val="visible"/>
                                      </p:to>
                                    </p:set>
                                    <p:animEffect transition="in" filter="barn(inVertical)">
                                      <p:cBhvr>
                                        <p:cTn id="58" dur="500"/>
                                        <p:tgtEl>
                                          <p:spTgt spid="5">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barn(inVertical)">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barn(inVertical)">
                                      <p:cBhvr>
                                        <p:cTn id="68" dur="500"/>
                                        <p:tgtEl>
                                          <p:spTgt spid="10"/>
                                        </p:tgtEl>
                                      </p:cBhvr>
                                    </p:animEffect>
                                  </p:childTnLst>
                                </p:cTn>
                              </p:par>
                              <p:par>
                                <p:cTn id="69" presetID="16" presetClass="entr" presetSubtype="21"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barn(inVertical)">
                                      <p:cBhvr>
                                        <p:cTn id="71" dur="500"/>
                                        <p:tgtEl>
                                          <p:spTgt spid="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par>
                                <p:cTn id="77" presetID="10" presetClass="entr" presetSubtype="0" fill="hold"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wipe(down)">
                                      <p:cBhvr>
                                        <p:cTn id="84" dur="580">
                                          <p:stCondLst>
                                            <p:cond delay="0"/>
                                          </p:stCondLst>
                                        </p:cTn>
                                        <p:tgtEl>
                                          <p:spTgt spid="16"/>
                                        </p:tgtEl>
                                      </p:cBhvr>
                                    </p:animEffect>
                                    <p:anim calcmode="lin" valueType="num">
                                      <p:cBhvr>
                                        <p:cTn id="85"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90" dur="26">
                                          <p:stCondLst>
                                            <p:cond delay="650"/>
                                          </p:stCondLst>
                                        </p:cTn>
                                        <p:tgtEl>
                                          <p:spTgt spid="16"/>
                                        </p:tgtEl>
                                      </p:cBhvr>
                                      <p:to x="100000" y="60000"/>
                                    </p:animScale>
                                    <p:animScale>
                                      <p:cBhvr>
                                        <p:cTn id="91" dur="166" decel="50000">
                                          <p:stCondLst>
                                            <p:cond delay="676"/>
                                          </p:stCondLst>
                                        </p:cTn>
                                        <p:tgtEl>
                                          <p:spTgt spid="16"/>
                                        </p:tgtEl>
                                      </p:cBhvr>
                                      <p:to x="100000" y="100000"/>
                                    </p:animScale>
                                    <p:animScale>
                                      <p:cBhvr>
                                        <p:cTn id="92" dur="26">
                                          <p:stCondLst>
                                            <p:cond delay="1312"/>
                                          </p:stCondLst>
                                        </p:cTn>
                                        <p:tgtEl>
                                          <p:spTgt spid="16"/>
                                        </p:tgtEl>
                                      </p:cBhvr>
                                      <p:to x="100000" y="80000"/>
                                    </p:animScale>
                                    <p:animScale>
                                      <p:cBhvr>
                                        <p:cTn id="93" dur="166" decel="50000">
                                          <p:stCondLst>
                                            <p:cond delay="1338"/>
                                          </p:stCondLst>
                                        </p:cTn>
                                        <p:tgtEl>
                                          <p:spTgt spid="16"/>
                                        </p:tgtEl>
                                      </p:cBhvr>
                                      <p:to x="100000" y="100000"/>
                                    </p:animScale>
                                    <p:animScale>
                                      <p:cBhvr>
                                        <p:cTn id="94" dur="26">
                                          <p:stCondLst>
                                            <p:cond delay="1642"/>
                                          </p:stCondLst>
                                        </p:cTn>
                                        <p:tgtEl>
                                          <p:spTgt spid="16"/>
                                        </p:tgtEl>
                                      </p:cBhvr>
                                      <p:to x="100000" y="90000"/>
                                    </p:animScale>
                                    <p:animScale>
                                      <p:cBhvr>
                                        <p:cTn id="95" dur="166" decel="50000">
                                          <p:stCondLst>
                                            <p:cond delay="1668"/>
                                          </p:stCondLst>
                                        </p:cTn>
                                        <p:tgtEl>
                                          <p:spTgt spid="16"/>
                                        </p:tgtEl>
                                      </p:cBhvr>
                                      <p:to x="100000" y="100000"/>
                                    </p:animScale>
                                    <p:animScale>
                                      <p:cBhvr>
                                        <p:cTn id="96" dur="26">
                                          <p:stCondLst>
                                            <p:cond delay="1808"/>
                                          </p:stCondLst>
                                        </p:cTn>
                                        <p:tgtEl>
                                          <p:spTgt spid="16"/>
                                        </p:tgtEl>
                                      </p:cBhvr>
                                      <p:to x="100000" y="95000"/>
                                    </p:animScale>
                                    <p:animScale>
                                      <p:cBhvr>
                                        <p:cTn id="97"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5" grpId="0" build="p" animBg="1"/>
      <p:bldP spid="10"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95523"/>
            <a:ext cx="9144000" cy="6380510"/>
          </a:xfrm>
          <a:prstGeom prst="rect">
            <a:avLst/>
          </a:prstGeom>
        </p:spPr>
      </p:pic>
      <p:sp>
        <p:nvSpPr>
          <p:cNvPr id="4" name="Title 3"/>
          <p:cNvSpPr>
            <a:spLocks noGrp="1"/>
          </p:cNvSpPr>
          <p:nvPr>
            <p:ph type="title"/>
          </p:nvPr>
        </p:nvSpPr>
        <p:spPr/>
        <p:txBody>
          <a:bodyPr>
            <a:noAutofit/>
          </a:bodyPr>
          <a:lstStyle/>
          <a:p>
            <a:r>
              <a:rPr lang="en-US" sz="2800" dirty="0"/>
              <a:t>Mains GS2, GS4: Importance of communication in policy making</a:t>
            </a:r>
          </a:p>
        </p:txBody>
      </p:sp>
    </p:spTree>
    <p:extLst>
      <p:ext uri="{BB962C8B-B14F-4D97-AF65-F5344CB8AC3E}">
        <p14:creationId xmlns:p14="http://schemas.microsoft.com/office/powerpoint/2010/main" val="3079025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8797925" cy="5313363"/>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normAutofit fontScale="90000"/>
          </a:bodyPr>
          <a:lstStyle/>
          <a:p>
            <a:r>
              <a:rPr lang="en-US" dirty="0"/>
              <a:t>EPFO- investment norms (out of 8.5l Cr. Corpus)</a:t>
            </a:r>
          </a:p>
        </p:txBody>
      </p:sp>
      <p:sp>
        <p:nvSpPr>
          <p:cNvPr id="7" name="Rectangular Callout 6"/>
          <p:cNvSpPr/>
          <p:nvPr/>
        </p:nvSpPr>
        <p:spPr>
          <a:xfrm>
            <a:off x="65313" y="978995"/>
            <a:ext cx="3331029" cy="1168659"/>
          </a:xfrm>
          <a:prstGeom prst="wedgeRectCallout">
            <a:avLst>
              <a:gd name="adj1" fmla="val -143"/>
              <a:gd name="adj2" fmla="val 9363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solidFill>
                  <a:schemeClr val="tx1">
                    <a:lumMod val="95000"/>
                  </a:schemeClr>
                </a:solidFill>
                <a:latin typeface="Franklin Gothic Medium Cond" panose="020B0606030402020204" pitchFamily="34" charset="0"/>
              </a:rPr>
              <a:t>So far only 5%, that too in SBI –MF and ETF</a:t>
            </a:r>
          </a:p>
        </p:txBody>
      </p:sp>
      <p:sp>
        <p:nvSpPr>
          <p:cNvPr id="8" name="Rectangular Callout 7"/>
          <p:cNvSpPr/>
          <p:nvPr/>
        </p:nvSpPr>
        <p:spPr>
          <a:xfrm>
            <a:off x="5589037" y="869766"/>
            <a:ext cx="3359333" cy="1832546"/>
          </a:xfrm>
          <a:prstGeom prst="wedgeRectCallout">
            <a:avLst>
              <a:gd name="adj1" fmla="val -14677"/>
              <a:gd name="adj2" fmla="val 104443"/>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lumMod val="95000"/>
                  </a:schemeClr>
                </a:solidFill>
                <a:latin typeface="Franklin Gothic Medium Cond" panose="020B0606030402020204" pitchFamily="34" charset="0"/>
              </a:rPr>
              <a:t>Max. limit 65% from the incremental corpus i.e. new fund received in current fiscal year (~1.12lc)</a:t>
            </a:r>
          </a:p>
        </p:txBody>
      </p:sp>
      <p:sp>
        <p:nvSpPr>
          <p:cNvPr id="9" name="Rectangular Callout 8"/>
          <p:cNvSpPr/>
          <p:nvPr/>
        </p:nvSpPr>
        <p:spPr>
          <a:xfrm>
            <a:off x="224091" y="5336886"/>
            <a:ext cx="2687060" cy="1521114"/>
          </a:xfrm>
          <a:prstGeom prst="wedgeRectCallout">
            <a:avLst>
              <a:gd name="adj1" fmla="val 64643"/>
              <a:gd name="adj2" fmla="val -28284"/>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lumMod val="95000"/>
                  </a:schemeClr>
                </a:solidFill>
                <a:latin typeface="Franklin Gothic Medium Cond" panose="020B0606030402020204" pitchFamily="34" charset="0"/>
              </a:rPr>
              <a:t>=less than optimal return on investment</a:t>
            </a:r>
          </a:p>
          <a:p>
            <a:pPr algn="ctr"/>
            <a:r>
              <a:rPr lang="en-US" sz="2400">
                <a:solidFill>
                  <a:schemeClr val="tx1">
                    <a:lumMod val="95000"/>
                  </a:schemeClr>
                </a:solidFill>
                <a:latin typeface="Franklin Gothic Medium Cond" panose="020B0606030402020204" pitchFamily="34" charset="0"/>
              </a:rPr>
              <a:t>=Financial </a:t>
            </a:r>
            <a:r>
              <a:rPr lang="en-US" sz="2400" dirty="0">
                <a:solidFill>
                  <a:schemeClr val="tx1">
                    <a:lumMod val="95000"/>
                  </a:schemeClr>
                </a:solidFill>
                <a:latin typeface="Franklin Gothic Medium Cond" panose="020B0606030402020204" pitchFamily="34" charset="0"/>
              </a:rPr>
              <a:t>repression</a:t>
            </a:r>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817410" y="5096973"/>
            <a:ext cx="2326590" cy="1699481"/>
          </a:xfrm>
          <a:prstGeom prst="rect">
            <a:avLst/>
          </a:prstGeom>
        </p:spPr>
      </p:pic>
      <p:sp>
        <p:nvSpPr>
          <p:cNvPr id="11" name="Rectangular Callout 8"/>
          <p:cNvSpPr/>
          <p:nvPr/>
        </p:nvSpPr>
        <p:spPr>
          <a:xfrm>
            <a:off x="3952030" y="6110654"/>
            <a:ext cx="3187324" cy="685800"/>
          </a:xfrm>
          <a:prstGeom prst="wedgeRectCallout">
            <a:avLst>
              <a:gd name="adj1" fmla="val 64643"/>
              <a:gd name="adj2" fmla="val -28284"/>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solidFill>
                  <a:schemeClr val="bg1"/>
                </a:solidFill>
                <a:latin typeface="Franklin Gothic Medium Cond" panose="020B0606030402020204" pitchFamily="34" charset="0"/>
              </a:rPr>
              <a:t>Infra, Highway &amp; C-Bonds</a:t>
            </a:r>
          </a:p>
        </p:txBody>
      </p:sp>
    </p:spTree>
    <p:extLst>
      <p:ext uri="{BB962C8B-B14F-4D97-AF65-F5344CB8AC3E}">
        <p14:creationId xmlns:p14="http://schemas.microsoft.com/office/powerpoint/2010/main" val="131030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l="13549" r="8341"/>
          <a:stretch/>
        </p:blipFill>
        <p:spPr>
          <a:xfrm>
            <a:off x="0" y="0"/>
            <a:ext cx="9144000" cy="6858000"/>
          </a:xfrm>
          <a:prstGeom prst="rect">
            <a:avLst/>
          </a:prstGeom>
        </p:spPr>
      </p:pic>
      <p:pic>
        <p:nvPicPr>
          <p:cNvPr id="7" name="Picture 6"/>
          <p:cNvPicPr>
            <a:picLocks noChangeAspect="1"/>
          </p:cNvPicPr>
          <p:nvPr/>
        </p:nvPicPr>
        <p:blipFill>
          <a:blip r:embed="rId4"/>
          <a:stretch>
            <a:fillRect/>
          </a:stretch>
        </p:blipFill>
        <p:spPr>
          <a:xfrm>
            <a:off x="126135" y="1071670"/>
            <a:ext cx="6520581" cy="5525073"/>
          </a:xfrm>
          <a:prstGeom prst="rect">
            <a:avLst/>
          </a:prstGeom>
        </p:spPr>
      </p:pic>
      <p:sp>
        <p:nvSpPr>
          <p:cNvPr id="8" name="Rectangle 7"/>
          <p:cNvSpPr/>
          <p:nvPr/>
        </p:nvSpPr>
        <p:spPr>
          <a:xfrm>
            <a:off x="0" y="1"/>
            <a:ext cx="9144000" cy="75916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Self Study: </a:t>
            </a:r>
            <a:r>
              <a:rPr lang="en-US" sz="3200" dirty="0">
                <a:hlinkClick r:id="rId5"/>
              </a:rPr>
              <a:t>Economy</a:t>
            </a:r>
            <a:r>
              <a:rPr lang="en-US" sz="3200" dirty="0"/>
              <a:t>► Social security L2/P10 to 14</a:t>
            </a:r>
          </a:p>
        </p:txBody>
      </p:sp>
    </p:spTree>
    <p:extLst>
      <p:ext uri="{BB962C8B-B14F-4D97-AF65-F5344CB8AC3E}">
        <p14:creationId xmlns:p14="http://schemas.microsoft.com/office/powerpoint/2010/main" val="843110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grayscl/>
            <a:extLst>
              <a:ext uri="{28A0092B-C50C-407E-A947-70E740481C1C}">
                <a14:useLocalDpi xmlns:a14="http://schemas.microsoft.com/office/drawing/2010/main"/>
              </a:ext>
            </a:extLst>
          </a:blip>
          <a:srcRect l="904"/>
          <a:stretch/>
        </p:blipFill>
        <p:spPr>
          <a:xfrm>
            <a:off x="0" y="-1"/>
            <a:ext cx="9251482" cy="6867331"/>
          </a:xfrm>
          <a:prstGeom prst="rect">
            <a:avLst/>
          </a:prstGeom>
        </p:spPr>
      </p:pic>
      <p:sp>
        <p:nvSpPr>
          <p:cNvPr id="5" name="Rounded Rectangle 4"/>
          <p:cNvSpPr/>
          <p:nvPr/>
        </p:nvSpPr>
        <p:spPr>
          <a:xfrm>
            <a:off x="-84397" y="149290"/>
            <a:ext cx="9335879" cy="64381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3200" dirty="0"/>
              <a:t>Pillar #4 ► Sectors of Economy ► MFG</a:t>
            </a:r>
          </a:p>
        </p:txBody>
      </p:sp>
      <p:graphicFrame>
        <p:nvGraphicFramePr>
          <p:cNvPr id="6" name="Diagram 5"/>
          <p:cNvGraphicFramePr/>
          <p:nvPr>
            <p:extLst>
              <p:ext uri="{D42A27DB-BD31-4B8C-83A1-F6EECF244321}">
                <p14:modId xmlns:p14="http://schemas.microsoft.com/office/powerpoint/2010/main" val="68269446"/>
              </p:ext>
            </p:extLst>
          </p:nvPr>
        </p:nvGraphicFramePr>
        <p:xfrm>
          <a:off x="0" y="942393"/>
          <a:ext cx="9251482" cy="59062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70244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47CA748-331B-4700-A740-DBC62F47A124}"/>
                                            </p:graphicEl>
                                          </p:spTgt>
                                        </p:tgtEl>
                                        <p:attrNameLst>
                                          <p:attrName>style.visibility</p:attrName>
                                        </p:attrNameLst>
                                      </p:cBhvr>
                                      <p:to>
                                        <p:strVal val="visible"/>
                                      </p:to>
                                    </p:set>
                                    <p:animEffect transition="in" filter="fade">
                                      <p:cBhvr>
                                        <p:cTn id="7" dur="500"/>
                                        <p:tgtEl>
                                          <p:spTgt spid="6">
                                            <p:graphicEl>
                                              <a:dgm id="{047CA748-331B-4700-A740-DBC62F47A12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FA849E74-0479-44F4-ABF5-598427148D98}"/>
                                            </p:graphicEl>
                                          </p:spTgt>
                                        </p:tgtEl>
                                        <p:attrNameLst>
                                          <p:attrName>style.visibility</p:attrName>
                                        </p:attrNameLst>
                                      </p:cBhvr>
                                      <p:to>
                                        <p:strVal val="visible"/>
                                      </p:to>
                                    </p:set>
                                    <p:animEffect transition="in" filter="fade">
                                      <p:cBhvr>
                                        <p:cTn id="10" dur="500"/>
                                        <p:tgtEl>
                                          <p:spTgt spid="6">
                                            <p:graphicEl>
                                              <a:dgm id="{FA849E74-0479-44F4-ABF5-598427148D9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1B1A9C4-A4D5-416C-8503-ED1209DD7933}"/>
                                            </p:graphicEl>
                                          </p:spTgt>
                                        </p:tgtEl>
                                        <p:attrNameLst>
                                          <p:attrName>style.visibility</p:attrName>
                                        </p:attrNameLst>
                                      </p:cBhvr>
                                      <p:to>
                                        <p:strVal val="visible"/>
                                      </p:to>
                                    </p:set>
                                    <p:animEffect transition="in" filter="fade">
                                      <p:cBhvr>
                                        <p:cTn id="15" dur="500"/>
                                        <p:tgtEl>
                                          <p:spTgt spid="6">
                                            <p:graphicEl>
                                              <a:dgm id="{31B1A9C4-A4D5-416C-8503-ED1209DD793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F748DC35-CFF4-4A87-9A0F-A17F5B099F44}"/>
                                            </p:graphicEl>
                                          </p:spTgt>
                                        </p:tgtEl>
                                        <p:attrNameLst>
                                          <p:attrName>style.visibility</p:attrName>
                                        </p:attrNameLst>
                                      </p:cBhvr>
                                      <p:to>
                                        <p:strVal val="visible"/>
                                      </p:to>
                                    </p:set>
                                    <p:animEffect transition="in" filter="fade">
                                      <p:cBhvr>
                                        <p:cTn id="18" dur="500"/>
                                        <p:tgtEl>
                                          <p:spTgt spid="6">
                                            <p:graphicEl>
                                              <a:dgm id="{F748DC35-CFF4-4A87-9A0F-A17F5B099F4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C12EEDE0-6AE1-40DB-86C6-599F846FCADE}"/>
                                            </p:graphicEl>
                                          </p:spTgt>
                                        </p:tgtEl>
                                        <p:attrNameLst>
                                          <p:attrName>style.visibility</p:attrName>
                                        </p:attrNameLst>
                                      </p:cBhvr>
                                      <p:to>
                                        <p:strVal val="visible"/>
                                      </p:to>
                                    </p:set>
                                    <p:animEffect transition="in" filter="fade">
                                      <p:cBhvr>
                                        <p:cTn id="23" dur="500"/>
                                        <p:tgtEl>
                                          <p:spTgt spid="6">
                                            <p:graphicEl>
                                              <a:dgm id="{C12EEDE0-6AE1-40DB-86C6-599F846FCAD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A025DFCD-FD1C-4238-B049-2F361D6BBAB7}"/>
                                            </p:graphicEl>
                                          </p:spTgt>
                                        </p:tgtEl>
                                        <p:attrNameLst>
                                          <p:attrName>style.visibility</p:attrName>
                                        </p:attrNameLst>
                                      </p:cBhvr>
                                      <p:to>
                                        <p:strVal val="visible"/>
                                      </p:to>
                                    </p:set>
                                    <p:animEffect transition="in" filter="fade">
                                      <p:cBhvr>
                                        <p:cTn id="26" dur="500"/>
                                        <p:tgtEl>
                                          <p:spTgt spid="6">
                                            <p:graphicEl>
                                              <a:dgm id="{A025DFCD-FD1C-4238-B049-2F361D6BBAB7}"/>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AE9F4217-E406-4DAE-800C-1396EDFEA002}"/>
                                            </p:graphicEl>
                                          </p:spTgt>
                                        </p:tgtEl>
                                        <p:attrNameLst>
                                          <p:attrName>style.visibility</p:attrName>
                                        </p:attrNameLst>
                                      </p:cBhvr>
                                      <p:to>
                                        <p:strVal val="visible"/>
                                      </p:to>
                                    </p:set>
                                    <p:animEffect transition="in" filter="fade">
                                      <p:cBhvr>
                                        <p:cTn id="31" dur="500"/>
                                        <p:tgtEl>
                                          <p:spTgt spid="6">
                                            <p:graphicEl>
                                              <a:dgm id="{AE9F4217-E406-4DAE-800C-1396EDFEA002}"/>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571E3E1B-524F-4EEF-B8D3-FFDE42DF03E7}"/>
                                            </p:graphicEl>
                                          </p:spTgt>
                                        </p:tgtEl>
                                        <p:attrNameLst>
                                          <p:attrName>style.visibility</p:attrName>
                                        </p:attrNameLst>
                                      </p:cBhvr>
                                      <p:to>
                                        <p:strVal val="visible"/>
                                      </p:to>
                                    </p:set>
                                    <p:animEffect transition="in" filter="fade">
                                      <p:cBhvr>
                                        <p:cTn id="34" dur="500"/>
                                        <p:tgtEl>
                                          <p:spTgt spid="6">
                                            <p:graphicEl>
                                              <a:dgm id="{571E3E1B-524F-4EEF-B8D3-FFDE42DF03E7}"/>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D14AD010-8B56-4EE8-8B3A-1C70D7CAFB25}"/>
                                            </p:graphicEl>
                                          </p:spTgt>
                                        </p:tgtEl>
                                        <p:attrNameLst>
                                          <p:attrName>style.visibility</p:attrName>
                                        </p:attrNameLst>
                                      </p:cBhvr>
                                      <p:to>
                                        <p:strVal val="visible"/>
                                      </p:to>
                                    </p:set>
                                    <p:animEffect transition="in" filter="fade">
                                      <p:cBhvr>
                                        <p:cTn id="39" dur="500"/>
                                        <p:tgtEl>
                                          <p:spTgt spid="6">
                                            <p:graphicEl>
                                              <a:dgm id="{D14AD010-8B56-4EE8-8B3A-1C70D7CAFB25}"/>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26D69931-6D51-40FA-913F-EC951352B5BF}"/>
                                            </p:graphicEl>
                                          </p:spTgt>
                                        </p:tgtEl>
                                        <p:attrNameLst>
                                          <p:attrName>style.visibility</p:attrName>
                                        </p:attrNameLst>
                                      </p:cBhvr>
                                      <p:to>
                                        <p:strVal val="visible"/>
                                      </p:to>
                                    </p:set>
                                    <p:animEffect transition="in" filter="fade">
                                      <p:cBhvr>
                                        <p:cTn id="42" dur="500"/>
                                        <p:tgtEl>
                                          <p:spTgt spid="6">
                                            <p:graphicEl>
                                              <a:dgm id="{26D69931-6D51-40FA-913F-EC951352B5B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7F2B6864-92BB-4841-BA13-2149D243ADA9}"/>
                                            </p:graphicEl>
                                          </p:spTgt>
                                        </p:tgtEl>
                                        <p:attrNameLst>
                                          <p:attrName>style.visibility</p:attrName>
                                        </p:attrNameLst>
                                      </p:cBhvr>
                                      <p:to>
                                        <p:strVal val="visible"/>
                                      </p:to>
                                    </p:set>
                                    <p:animEffect transition="in" filter="fade">
                                      <p:cBhvr>
                                        <p:cTn id="47" dur="500"/>
                                        <p:tgtEl>
                                          <p:spTgt spid="6">
                                            <p:graphicEl>
                                              <a:dgm id="{7F2B6864-92BB-4841-BA13-2149D243ADA9}"/>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graphicEl>
                                              <a:dgm id="{EEA3CEBE-39D0-42FA-A88B-B8554E6A8D6A}"/>
                                            </p:graphicEl>
                                          </p:spTgt>
                                        </p:tgtEl>
                                        <p:attrNameLst>
                                          <p:attrName>style.visibility</p:attrName>
                                        </p:attrNameLst>
                                      </p:cBhvr>
                                      <p:to>
                                        <p:strVal val="visible"/>
                                      </p:to>
                                    </p:set>
                                    <p:animEffect transition="in" filter="fade">
                                      <p:cBhvr>
                                        <p:cTn id="50" dur="500"/>
                                        <p:tgtEl>
                                          <p:spTgt spid="6">
                                            <p:graphicEl>
                                              <a:dgm id="{EEA3CEBE-39D0-42FA-A88B-B8554E6A8D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noGrp="1"/>
          </p:cNvGraphicFramePr>
          <p:nvPr>
            <p:ph idx="1"/>
            <p:extLst>
              <p:ext uri="{D42A27DB-BD31-4B8C-83A1-F6EECF244321}">
                <p14:modId xmlns:p14="http://schemas.microsoft.com/office/powerpoint/2010/main" val="3236573923"/>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2700" dirty="0"/>
              <a:t>Indian economy must create “good” jobs in “FORMAL SECTOR”</a:t>
            </a:r>
          </a:p>
        </p:txBody>
      </p:sp>
      <p:sp>
        <p:nvSpPr>
          <p:cNvPr id="2" name="Star: 7 Points 1"/>
          <p:cNvSpPr/>
          <p:nvPr/>
        </p:nvSpPr>
        <p:spPr>
          <a:xfrm>
            <a:off x="6699738" y="2470638"/>
            <a:ext cx="2549770" cy="2734408"/>
          </a:xfrm>
          <a:prstGeom prst="star7">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Formal Sector Jobs</a:t>
            </a:r>
          </a:p>
        </p:txBody>
      </p:sp>
    </p:spTree>
    <p:extLst>
      <p:ext uri="{BB962C8B-B14F-4D97-AF65-F5344CB8AC3E}">
        <p14:creationId xmlns:p14="http://schemas.microsoft.com/office/powerpoint/2010/main" val="1213713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Industrial disputes act (IDA): 100/&gt; workers in firm</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3702082"/>
            <a:ext cx="3589953" cy="2298668"/>
          </a:xfrm>
          <a:prstGeom prst="rect">
            <a:avLst/>
          </a:prstGeom>
        </p:spPr>
      </p:pic>
      <p:sp>
        <p:nvSpPr>
          <p:cNvPr id="5" name="Rectangular Callout 4"/>
          <p:cNvSpPr/>
          <p:nvPr/>
        </p:nvSpPr>
        <p:spPr>
          <a:xfrm>
            <a:off x="92319" y="1622182"/>
            <a:ext cx="2677258" cy="1851968"/>
          </a:xfrm>
          <a:prstGeom prst="wedgeRectCallout">
            <a:avLst>
              <a:gd name="adj1" fmla="val -15610"/>
              <a:gd name="adj2" fmla="val 8536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latin typeface="Franklin Gothic Medium Cond" panose="020B0606030402020204" pitchFamily="34" charset="0"/>
              </a:rPr>
              <a:t>Before retrenchment</a:t>
            </a:r>
          </a:p>
          <a:p>
            <a:pPr marL="385763" indent="-385763">
              <a:buFont typeface="+mj-lt"/>
              <a:buAutoNum type="arabicPeriod"/>
            </a:pPr>
            <a:r>
              <a:rPr lang="en-US" sz="2400" dirty="0">
                <a:latin typeface="Franklin Gothic Medium Cond" panose="020B0606030402020204" pitchFamily="34" charset="0"/>
              </a:rPr>
              <a:t>advance notice to workers</a:t>
            </a:r>
          </a:p>
          <a:p>
            <a:pPr marL="385763" indent="-385763">
              <a:buFont typeface="+mj-lt"/>
              <a:buAutoNum type="arabicPeriod"/>
            </a:pPr>
            <a:r>
              <a:rPr lang="en-US" sz="2400" dirty="0">
                <a:latin typeface="Franklin Gothic Medium Cond" panose="020B0606030402020204" pitchFamily="34" charset="0"/>
              </a:rPr>
              <a:t>State govt. approval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655942" y="3054609"/>
            <a:ext cx="4409994" cy="2881847"/>
          </a:xfrm>
          <a:prstGeom prst="rect">
            <a:avLst/>
          </a:prstGeom>
        </p:spPr>
      </p:pic>
      <p:sp>
        <p:nvSpPr>
          <p:cNvPr id="6" name="Rectangular Callout 5"/>
          <p:cNvSpPr/>
          <p:nvPr/>
        </p:nvSpPr>
        <p:spPr>
          <a:xfrm>
            <a:off x="2919495" y="1567859"/>
            <a:ext cx="2370962" cy="2020257"/>
          </a:xfrm>
          <a:prstGeom prst="wedgeRectCallout">
            <a:avLst>
              <a:gd name="adj1" fmla="val -34224"/>
              <a:gd name="adj2" fmla="val 822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latin typeface="Franklin Gothic Medium Cond" panose="020B0606030402020204" pitchFamily="34" charset="0"/>
              </a:rPr>
              <a:t>Employer must give Advance notice before changing office </a:t>
            </a:r>
            <a:r>
              <a:rPr lang="en-US" sz="2400" dirty="0" err="1">
                <a:latin typeface="Franklin Gothic Medium Cond" panose="020B0606030402020204" pitchFamily="34" charset="0"/>
              </a:rPr>
              <a:t>hrs</a:t>
            </a:r>
            <a:r>
              <a:rPr lang="en-US" sz="2400" dirty="0">
                <a:latin typeface="Franklin Gothic Medium Cond" panose="020B0606030402020204" pitchFamily="34" charset="0"/>
              </a:rPr>
              <a:t>, holiday norms etc.</a:t>
            </a:r>
          </a:p>
        </p:txBody>
      </p:sp>
      <p:sp>
        <p:nvSpPr>
          <p:cNvPr id="8" name="Rectangular Callout 7"/>
          <p:cNvSpPr/>
          <p:nvPr/>
        </p:nvSpPr>
        <p:spPr>
          <a:xfrm>
            <a:off x="5440376" y="795523"/>
            <a:ext cx="3545362" cy="2678628"/>
          </a:xfrm>
          <a:prstGeom prst="wedgeRectCallout">
            <a:avLst>
              <a:gd name="adj1" fmla="val -2834"/>
              <a:gd name="adj2" fmla="val 73721"/>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2800" dirty="0">
                <a:latin typeface="Franklin Gothic Medium Cond" panose="020B0606030402020204" pitchFamily="34" charset="0"/>
              </a:rPr>
              <a:t>But what if  there is </a:t>
            </a:r>
          </a:p>
          <a:p>
            <a:pPr marL="342900" indent="-342900">
              <a:buFont typeface="+mj-lt"/>
              <a:buAutoNum type="arabicPeriod"/>
            </a:pPr>
            <a:r>
              <a:rPr lang="en-US" sz="2800" dirty="0">
                <a:latin typeface="Franklin Gothic Medium Cond" panose="020B0606030402020204" pitchFamily="34" charset="0"/>
              </a:rPr>
              <a:t>New </a:t>
            </a:r>
            <a:r>
              <a:rPr lang="en-US" sz="2800" dirty="0" err="1">
                <a:latin typeface="Franklin Gothic Medium Cond" panose="020B0606030402020204" pitchFamily="34" charset="0"/>
              </a:rPr>
              <a:t>labour</a:t>
            </a:r>
            <a:r>
              <a:rPr lang="en-US" sz="2800" dirty="0">
                <a:latin typeface="Franklin Gothic Medium Cond" panose="020B0606030402020204" pitchFamily="34" charset="0"/>
              </a:rPr>
              <a:t> saving Machine/technology? </a:t>
            </a:r>
          </a:p>
          <a:p>
            <a:pPr marL="342900" indent="-342900">
              <a:buFont typeface="+mj-lt"/>
              <a:buAutoNum type="arabicPeriod"/>
            </a:pPr>
            <a:r>
              <a:rPr lang="en-US" sz="2800" dirty="0">
                <a:latin typeface="Franklin Gothic Medium Cond" panose="020B0606030402020204" pitchFamily="34" charset="0"/>
              </a:rPr>
              <a:t>Emergency foreign contract?</a:t>
            </a:r>
          </a:p>
          <a:p>
            <a:pPr marL="342900" indent="-342900">
              <a:buFont typeface="+mj-lt"/>
              <a:buAutoNum type="arabicPeriod"/>
            </a:pPr>
            <a:r>
              <a:rPr lang="en-US" sz="2800" dirty="0">
                <a:latin typeface="Franklin Gothic Medium Cond" panose="020B0606030402020204" pitchFamily="34" charset="0"/>
              </a:rPr>
              <a:t>Low profitability?</a:t>
            </a:r>
          </a:p>
        </p:txBody>
      </p:sp>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41992" y="4279252"/>
            <a:ext cx="2827900" cy="1721498"/>
          </a:xfrm>
          <a:prstGeom prst="rect">
            <a:avLst/>
          </a:prstGeom>
        </p:spPr>
      </p:pic>
    </p:spTree>
    <p:extLst>
      <p:ext uri="{BB962C8B-B14F-4D97-AF65-F5344CB8AC3E}">
        <p14:creationId xmlns:p14="http://schemas.microsoft.com/office/powerpoint/2010/main" val="234984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fade">
                                      <p:cBhvr>
                                        <p:cTn id="12" dur="500"/>
                                        <p:tgtEl>
                                          <p:spTgt spid="8">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848"/>
            <a:ext cx="9144000" cy="1234415"/>
          </a:xfrm>
        </p:spPr>
        <p:txBody>
          <a:bodyPr>
            <a:normAutofit/>
          </a:bodyPr>
          <a:lstStyle/>
          <a:p>
            <a:r>
              <a:rPr lang="en-US" dirty="0"/>
              <a:t>IDA: 100/&gt; workers, state approval needed for retrenchment</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9731" y="1751888"/>
            <a:ext cx="2391393" cy="309594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851" y="3510959"/>
            <a:ext cx="2827900" cy="1847979"/>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1852" y="1662016"/>
            <a:ext cx="2827900" cy="1721498"/>
          </a:xfrm>
          <a:prstGeom prst="rect">
            <a:avLst/>
          </a:prstGeom>
        </p:spPr>
      </p:pic>
      <p:sp>
        <p:nvSpPr>
          <p:cNvPr id="6" name="Rectangular Callout 5"/>
          <p:cNvSpPr/>
          <p:nvPr/>
        </p:nvSpPr>
        <p:spPr>
          <a:xfrm>
            <a:off x="5371145" y="1248508"/>
            <a:ext cx="3649225" cy="1652147"/>
          </a:xfrm>
          <a:prstGeom prst="wedgeRectCallout">
            <a:avLst>
              <a:gd name="adj1" fmla="val -65790"/>
              <a:gd name="adj2" fmla="val 2868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2800" b="1" u="sng" dirty="0" err="1">
                <a:solidFill>
                  <a:schemeClr val="tx1"/>
                </a:solidFill>
                <a:latin typeface="Franklin Gothic Medium Cond" panose="020B0606030402020204" pitchFamily="34" charset="0"/>
              </a:rPr>
              <a:t>Padhaaro</a:t>
            </a:r>
            <a:r>
              <a:rPr lang="en-US" sz="2800" b="1" u="sng" dirty="0">
                <a:solidFill>
                  <a:schemeClr val="tx1"/>
                </a:solidFill>
                <a:latin typeface="Franklin Gothic Medium Cond" panose="020B0606030402020204" pitchFamily="34" charset="0"/>
              </a:rPr>
              <a:t> </a:t>
            </a:r>
            <a:r>
              <a:rPr lang="en-US" sz="2800" b="1" u="sng" dirty="0" err="1">
                <a:solidFill>
                  <a:schemeClr val="tx1"/>
                </a:solidFill>
                <a:latin typeface="Franklin Gothic Medium Cond" panose="020B0606030402020204" pitchFamily="34" charset="0"/>
              </a:rPr>
              <a:t>Mhare</a:t>
            </a:r>
            <a:r>
              <a:rPr lang="en-US" sz="2800" b="1" u="sng" dirty="0">
                <a:solidFill>
                  <a:schemeClr val="tx1"/>
                </a:solidFill>
                <a:latin typeface="Franklin Gothic Medium Cond" panose="020B0606030402020204" pitchFamily="34" charset="0"/>
              </a:rPr>
              <a:t> Des..</a:t>
            </a:r>
          </a:p>
          <a:p>
            <a:r>
              <a:rPr lang="en-US" sz="2800" dirty="0">
                <a:solidFill>
                  <a:schemeClr val="tx1"/>
                </a:solidFill>
                <a:latin typeface="Franklin Gothic Medium Cond" panose="020B0606030402020204" pitchFamily="34" charset="0"/>
              </a:rPr>
              <a:t>IDA retrenchment no apply till </a:t>
            </a:r>
            <a:r>
              <a:rPr lang="en-US" sz="2800" u="sng" strike="sngStrike" dirty="0">
                <a:solidFill>
                  <a:schemeClr val="tx1"/>
                </a:solidFill>
                <a:latin typeface="Franklin Gothic Medium Cond" panose="020B0606030402020204" pitchFamily="34" charset="0"/>
              </a:rPr>
              <a:t>100</a:t>
            </a:r>
            <a:r>
              <a:rPr lang="en-US" sz="2800" dirty="0">
                <a:solidFill>
                  <a:schemeClr val="tx1"/>
                </a:solidFill>
                <a:latin typeface="Franklin Gothic Medium Cond" panose="020B0606030402020204" pitchFamily="34" charset="0"/>
              </a:rPr>
              <a:t> </a:t>
            </a:r>
            <a:r>
              <a:rPr lang="en-US" sz="2800" dirty="0">
                <a:solidFill>
                  <a:srgbClr val="00B050"/>
                </a:solidFill>
                <a:latin typeface="Franklin Gothic Medium Cond" panose="020B0606030402020204" pitchFamily="34" charset="0"/>
              </a:rPr>
              <a:t>300</a:t>
            </a:r>
            <a:r>
              <a:rPr lang="en-US" sz="2800" dirty="0">
                <a:solidFill>
                  <a:schemeClr val="tx1"/>
                </a:solidFill>
                <a:latin typeface="Franklin Gothic Medium Cond" panose="020B0606030402020204" pitchFamily="34" charset="0"/>
              </a:rPr>
              <a:t> workers</a:t>
            </a:r>
          </a:p>
        </p:txBody>
      </p:sp>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41037" y="4466606"/>
            <a:ext cx="2391394" cy="2391394"/>
          </a:xfrm>
          <a:prstGeom prst="rect">
            <a:avLst/>
          </a:prstGeom>
        </p:spPr>
      </p:pic>
      <p:sp>
        <p:nvSpPr>
          <p:cNvPr id="8" name="Rectangular Callout 7"/>
          <p:cNvSpPr/>
          <p:nvPr/>
        </p:nvSpPr>
        <p:spPr>
          <a:xfrm>
            <a:off x="5622861" y="3383514"/>
            <a:ext cx="3397509" cy="1238639"/>
          </a:xfrm>
          <a:prstGeom prst="wedgeRectCallout">
            <a:avLst>
              <a:gd name="adj1" fmla="val -38469"/>
              <a:gd name="adj2" fmla="val 80395"/>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2400" dirty="0">
                <a:solidFill>
                  <a:schemeClr val="tx1"/>
                </a:solidFill>
                <a:latin typeface="Franklin Gothic Medium Cond" panose="020B0606030402020204" pitchFamily="34" charset="0"/>
              </a:rPr>
              <a:t>Same in Madhya Pradesh also…after all </a:t>
            </a:r>
            <a:r>
              <a:rPr lang="en-US" sz="2400" dirty="0" err="1">
                <a:solidFill>
                  <a:schemeClr val="tx1"/>
                </a:solidFill>
                <a:latin typeface="Franklin Gothic Medium Cond" panose="020B0606030402020204" pitchFamily="34" charset="0"/>
              </a:rPr>
              <a:t>labour</a:t>
            </a:r>
            <a:r>
              <a:rPr lang="en-US" sz="2400" dirty="0">
                <a:solidFill>
                  <a:schemeClr val="tx1"/>
                </a:solidFill>
                <a:latin typeface="Franklin Gothic Medium Cond" panose="020B0606030402020204" pitchFamily="34" charset="0"/>
              </a:rPr>
              <a:t>=concurrent list </a:t>
            </a:r>
            <a:r>
              <a:rPr lang="en-US" sz="2400" dirty="0">
                <a:solidFill>
                  <a:schemeClr val="tx1"/>
                </a:solidFill>
                <a:latin typeface="Franklin Gothic Medium Cond" panose="020B0606030402020204" pitchFamily="34" charset="0"/>
                <a:sym typeface="Wingdings" panose="05000000000000000000" pitchFamily="2" charset="2"/>
              </a:rPr>
              <a:t></a:t>
            </a:r>
            <a:endParaRPr lang="en-US" sz="2400" dirty="0">
              <a:solidFill>
                <a:schemeClr val="tx1"/>
              </a:solidFill>
              <a:latin typeface="Franklin Gothic Medium Cond" panose="020B0606030402020204" pitchFamily="34" charset="0"/>
            </a:endParaRPr>
          </a:p>
        </p:txBody>
      </p:sp>
    </p:spTree>
    <p:extLst>
      <p:ext uri="{BB962C8B-B14F-4D97-AF65-F5344CB8AC3E}">
        <p14:creationId xmlns:p14="http://schemas.microsoft.com/office/powerpoint/2010/main" val="250195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Contract workers in private companies</a:t>
            </a:r>
          </a:p>
        </p:txBody>
      </p:sp>
      <p:pic>
        <p:nvPicPr>
          <p:cNvPr id="2050" name="Picture 2" descr="http://forbesindia.com/media/images/2013/Aug/topimg_22297_manish_sabharwal_300x400.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7144" y="1509542"/>
            <a:ext cx="21431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47145" y="3383513"/>
            <a:ext cx="4029425" cy="2583404"/>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1851" y="3510959"/>
            <a:ext cx="2827900" cy="1847979"/>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1852" y="1662016"/>
            <a:ext cx="2827900" cy="1721498"/>
          </a:xfrm>
          <a:prstGeom prst="rect">
            <a:avLst/>
          </a:prstGeom>
        </p:spPr>
      </p:pic>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07950" y="3383513"/>
            <a:ext cx="2164639" cy="759774"/>
          </a:xfrm>
          <a:prstGeom prst="rect">
            <a:avLst/>
          </a:prstGeom>
        </p:spPr>
      </p:pic>
      <p:sp>
        <p:nvSpPr>
          <p:cNvPr id="14" name="Rectangular Callout 13"/>
          <p:cNvSpPr/>
          <p:nvPr/>
        </p:nvSpPr>
        <p:spPr>
          <a:xfrm>
            <a:off x="5297455" y="795523"/>
            <a:ext cx="3743908" cy="2715435"/>
          </a:xfrm>
          <a:prstGeom prst="wedgeRectCallout">
            <a:avLst>
              <a:gd name="adj1" fmla="val -70105"/>
              <a:gd name="adj2" fmla="val -14888"/>
            </a:avLst>
          </a:prstGeom>
        </p:spPr>
        <p:style>
          <a:lnRef idx="3">
            <a:schemeClr val="lt1"/>
          </a:lnRef>
          <a:fillRef idx="1">
            <a:schemeClr val="accent4"/>
          </a:fillRef>
          <a:effectRef idx="1">
            <a:schemeClr val="accent4"/>
          </a:effectRef>
          <a:fontRef idx="minor">
            <a:schemeClr val="lt1"/>
          </a:fontRef>
        </p:style>
        <p:txBody>
          <a:bodyPr rtlCol="0" anchor="ctr"/>
          <a:lstStyle/>
          <a:p>
            <a:pPr marL="257175" indent="-257175">
              <a:buFont typeface="+mj-lt"/>
              <a:buAutoNum type="arabicPeriod"/>
            </a:pPr>
            <a:r>
              <a:rPr lang="en-US" sz="2400" dirty="0"/>
              <a:t>Staff leasing company</a:t>
            </a:r>
          </a:p>
          <a:p>
            <a:pPr marL="257175" indent="-257175">
              <a:buFont typeface="+mj-lt"/>
              <a:buAutoNum type="arabicPeriod"/>
            </a:pPr>
            <a:r>
              <a:rPr lang="en-US" sz="2400" dirty="0"/>
              <a:t>Supply contract staff</a:t>
            </a:r>
          </a:p>
          <a:p>
            <a:pPr marL="257175" indent="-257175">
              <a:buFont typeface="+mj-lt"/>
              <a:buAutoNum type="arabicPeriod"/>
            </a:pPr>
            <a:r>
              <a:rPr lang="en-US" sz="2400" dirty="0"/>
              <a:t>Takes care social security / regulatory compliance</a:t>
            </a:r>
          </a:p>
          <a:p>
            <a:pPr marL="257175" indent="-257175">
              <a:buFont typeface="+mj-lt"/>
              <a:buAutoNum type="arabicPeriod"/>
            </a:pPr>
            <a:r>
              <a:rPr lang="en-US" sz="2400" dirty="0"/>
              <a:t>Client firm keeps  &lt;100 “regular” workers to avoid IDA</a:t>
            </a:r>
          </a:p>
        </p:txBody>
      </p:sp>
      <p:sp>
        <p:nvSpPr>
          <p:cNvPr id="16" name="Rectangular Callout 15"/>
          <p:cNvSpPr/>
          <p:nvPr/>
        </p:nvSpPr>
        <p:spPr>
          <a:xfrm>
            <a:off x="3349869" y="3676260"/>
            <a:ext cx="5626181" cy="2917971"/>
          </a:xfrm>
          <a:prstGeom prst="wedgeRectCallout">
            <a:avLst>
              <a:gd name="adj1" fmla="val -10818"/>
              <a:gd name="adj2" fmla="val -59091"/>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2800" b="1" u="sng" dirty="0">
                <a:latin typeface="Franklin Gothic Medium Cond" panose="020B0606030402020204" pitchFamily="34" charset="0"/>
              </a:rPr>
              <a:t>Negative</a:t>
            </a:r>
          </a:p>
          <a:p>
            <a:pPr marL="257175" indent="-257175">
              <a:buFont typeface="Arial" panose="020B0604020202020204" pitchFamily="34" charset="0"/>
              <a:buChar char="•"/>
            </a:pPr>
            <a:r>
              <a:rPr lang="en-US" sz="2800" dirty="0">
                <a:latin typeface="Franklin Gothic Medium Cond" panose="020B0606030402020204" pitchFamily="34" charset="0"/>
              </a:rPr>
              <a:t>14% more expensive than regular</a:t>
            </a:r>
          </a:p>
          <a:p>
            <a:pPr marL="257175" indent="-257175">
              <a:buFont typeface="Arial" panose="020B0604020202020204" pitchFamily="34" charset="0"/>
              <a:buChar char="•"/>
            </a:pPr>
            <a:r>
              <a:rPr lang="en-US" sz="2800" dirty="0">
                <a:latin typeface="Franklin Gothic Medium Cond" panose="020B0606030402020204" pitchFamily="34" charset="0"/>
              </a:rPr>
              <a:t>Human capital /knowledge base lost</a:t>
            </a:r>
          </a:p>
          <a:p>
            <a:pPr marL="257175" indent="-257175">
              <a:buFont typeface="Arial" panose="020B0604020202020204" pitchFamily="34" charset="0"/>
              <a:buChar char="•"/>
            </a:pPr>
            <a:r>
              <a:rPr lang="en-US" sz="2800" dirty="0">
                <a:latin typeface="Franklin Gothic Medium Cond" panose="020B0606030402020204" pitchFamily="34" charset="0"/>
              </a:rPr>
              <a:t>Loyalty missing</a:t>
            </a:r>
          </a:p>
          <a:p>
            <a:pPr marL="257175" indent="-257175">
              <a:buFont typeface="Arial" panose="020B0604020202020204" pitchFamily="34" charset="0"/>
              <a:buChar char="•"/>
            </a:pPr>
            <a:r>
              <a:rPr lang="en-US" sz="2800" dirty="0">
                <a:latin typeface="Franklin Gothic Medium Cond" panose="020B0606030402020204" pitchFamily="34" charset="0"/>
              </a:rPr>
              <a:t>Firm remain small, economies of </a:t>
            </a:r>
            <a:r>
              <a:rPr lang="en-US" sz="2800" dirty="0" err="1">
                <a:latin typeface="Franklin Gothic Medium Cond" panose="020B0606030402020204" pitchFamily="34" charset="0"/>
              </a:rPr>
              <a:t>scale..x</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399576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wipe(left)">
                                      <p:cBhvr>
                                        <p:cTn id="7" dur="500"/>
                                        <p:tgtEl>
                                          <p:spTgt spid="14">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wipe(left)">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wipe(left)">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animEffect transition="in" filter="wipe(left)">
                                      <p:cBhvr>
                                        <p:cTn id="27" dur="500"/>
                                        <p:tgtEl>
                                          <p:spTgt spid="1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bg/>
                                          </p:spTgt>
                                        </p:tgtEl>
                                        <p:attrNameLst>
                                          <p:attrName>style.visibility</p:attrName>
                                        </p:attrNameLst>
                                      </p:cBhvr>
                                      <p:to>
                                        <p:strVal val="visible"/>
                                      </p:to>
                                    </p:set>
                                    <p:animEffect transition="in" filter="fade">
                                      <p:cBhvr>
                                        <p:cTn id="32" dur="500"/>
                                        <p:tgtEl>
                                          <p:spTgt spid="16">
                                            <p:bg/>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fade">
                                      <p:cBhvr>
                                        <p:cTn id="37" dur="500"/>
                                        <p:tgtEl>
                                          <p:spTgt spid="1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xEl>
                                              <p:pRg st="1" end="1"/>
                                            </p:txEl>
                                          </p:spTgt>
                                        </p:tgtEl>
                                        <p:attrNameLst>
                                          <p:attrName>style.visibility</p:attrName>
                                        </p:attrNameLst>
                                      </p:cBhvr>
                                      <p:to>
                                        <p:strVal val="visible"/>
                                      </p:to>
                                    </p:set>
                                    <p:animEffect transition="in" filter="fade">
                                      <p:cBhvr>
                                        <p:cTn id="42" dur="500"/>
                                        <p:tgtEl>
                                          <p:spTgt spid="1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fade">
                                      <p:cBhvr>
                                        <p:cTn id="47" dur="500"/>
                                        <p:tgtEl>
                                          <p:spTgt spid="1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Effect transition="in" filter="fade">
                                      <p:cBhvr>
                                        <p:cTn id="52" dur="500"/>
                                        <p:tgtEl>
                                          <p:spTgt spid="1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xEl>
                                              <p:pRg st="4" end="4"/>
                                            </p:txEl>
                                          </p:spTgt>
                                        </p:tgtEl>
                                        <p:attrNameLst>
                                          <p:attrName>style.visibility</p:attrName>
                                        </p:attrNameLst>
                                      </p:cBhvr>
                                      <p:to>
                                        <p:strVal val="visible"/>
                                      </p:to>
                                    </p:set>
                                    <p:animEffect transition="in" filter="fade">
                                      <p:cBhvr>
                                        <p:cTn id="5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16"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90704" y="1020397"/>
            <a:ext cx="3853296" cy="1923303"/>
          </a:xfrm>
          <a:prstGeom prst="rect">
            <a:avLst/>
          </a:prstGeom>
        </p:spPr>
      </p:pic>
      <p:graphicFrame>
        <p:nvGraphicFramePr>
          <p:cNvPr id="6" name="Content Placeholder 5"/>
          <p:cNvGraphicFramePr>
            <a:graphicFrameLocks noGrp="1"/>
          </p:cNvGraphicFramePr>
          <p:nvPr>
            <p:ph idx="1"/>
            <p:extLst>
              <p:ext uri="{D42A27DB-BD31-4B8C-83A1-F6EECF244321}">
                <p14:modId xmlns:p14="http://schemas.microsoft.com/office/powerpoint/2010/main" val="168552532"/>
              </p:ext>
            </p:extLst>
          </p:nvPr>
        </p:nvGraphicFramePr>
        <p:xfrm>
          <a:off x="-574549" y="1020397"/>
          <a:ext cx="6667618" cy="52138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normAutofit/>
          </a:bodyPr>
          <a:lstStyle/>
          <a:p>
            <a:r>
              <a:rPr lang="en-US" dirty="0"/>
              <a:t>Contract workers in Public sector</a:t>
            </a:r>
          </a:p>
        </p:txBody>
      </p:sp>
      <p:pic>
        <p:nvPicPr>
          <p:cNvPr id="7" name="Picture 2" descr="http://forbesindia.com/media/images/2013/Aug/topimg_22297_manish_sabharwal_300x400.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093069" y="3043948"/>
            <a:ext cx="2142134" cy="285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15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C2F5C1C0-E6BD-4AB0-973C-9047938463B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7F085A7F-57FC-4DA5-8752-B52F77035764}"/>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47458517-2140-463C-85D1-5588BA3D94D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F82075DE-20C7-437A-A9A1-22EC7CC30FF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90004AF4-511F-4A73-A2DE-49B19738822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8E9278F1-EF23-4625-9403-5FBCDA0F1D6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61BAC528-1CC8-4B87-A019-5BE7BBA2245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4781" y="979714"/>
          <a:ext cx="8797529" cy="5617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2700" dirty="0"/>
              <a:t>To reap </a:t>
            </a:r>
            <a:r>
              <a:rPr lang="en-US" sz="2700" dirty="0" err="1"/>
              <a:t>dem.Div</a:t>
            </a:r>
            <a:r>
              <a:rPr lang="en-US" sz="2700" dirty="0"/>
              <a:t>, Indian economy must create good jobs</a:t>
            </a:r>
          </a:p>
        </p:txBody>
      </p:sp>
      <p:sp>
        <p:nvSpPr>
          <p:cNvPr id="2" name="Left-Right Arrow 1"/>
          <p:cNvSpPr/>
          <p:nvPr/>
        </p:nvSpPr>
        <p:spPr>
          <a:xfrm>
            <a:off x="4749282" y="795523"/>
            <a:ext cx="3909526" cy="772020"/>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Thanks to regulatory cholesterol</a:t>
            </a:r>
          </a:p>
        </p:txBody>
      </p:sp>
    </p:spTree>
    <p:extLst>
      <p:ext uri="{BB962C8B-B14F-4D97-AF65-F5344CB8AC3E}">
        <p14:creationId xmlns:p14="http://schemas.microsoft.com/office/powerpoint/2010/main" val="219171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Autofit/>
          </a:bodyPr>
          <a:lstStyle/>
          <a:p>
            <a:r>
              <a:rPr lang="en-US" sz="3600" dirty="0"/>
              <a:t>Contract Labour (Regulation and Abolition) Act</a:t>
            </a:r>
          </a:p>
          <a:p>
            <a:r>
              <a:rPr lang="en-US" sz="3600" dirty="0"/>
              <a:t>Ministry Labour and Employment </a:t>
            </a:r>
          </a:p>
          <a:p>
            <a:r>
              <a:rPr lang="en-US" sz="3600" dirty="0">
                <a:solidFill>
                  <a:srgbClr val="FFC000"/>
                </a:solidFill>
              </a:rPr>
              <a:t>Contract workers’ minimum wage- Rs.10,000 per month</a:t>
            </a:r>
            <a:r>
              <a:rPr lang="en-US" sz="3600" dirty="0"/>
              <a:t>.</a:t>
            </a:r>
          </a:p>
          <a:p>
            <a:r>
              <a:rPr lang="en-US" sz="3600" dirty="0"/>
              <a:t>Amount fixed based on CPI and dearness allowance.</a:t>
            </a:r>
          </a:p>
        </p:txBody>
      </p:sp>
      <p:sp>
        <p:nvSpPr>
          <p:cNvPr id="7" name="Title 6"/>
          <p:cNvSpPr>
            <a:spLocks noGrp="1"/>
          </p:cNvSpPr>
          <p:nvPr>
            <p:ph type="title"/>
          </p:nvPr>
        </p:nvSpPr>
        <p:spPr/>
        <p:txBody>
          <a:bodyPr/>
          <a:lstStyle/>
          <a:p>
            <a:r>
              <a:rPr lang="en-US" dirty="0"/>
              <a:t>Minimum Wages hiked</a:t>
            </a:r>
          </a:p>
        </p:txBody>
      </p:sp>
      <p:sp>
        <p:nvSpPr>
          <p:cNvPr id="2" name="Text Placeholder 1"/>
          <p:cNvSpPr>
            <a:spLocks noGrp="1"/>
          </p:cNvSpPr>
          <p:nvPr>
            <p:ph type="body" sz="quarter" idx="13"/>
          </p:nvPr>
        </p:nvSpPr>
        <p:spPr/>
        <p:txBody>
          <a:bodyPr/>
          <a:lstStyle/>
          <a:p>
            <a:r>
              <a:rPr lang="en-US" dirty="0"/>
              <a:t>What’s new</a:t>
            </a:r>
          </a:p>
        </p:txBody>
      </p:sp>
    </p:spTree>
    <p:extLst>
      <p:ext uri="{BB962C8B-B14F-4D97-AF65-F5344CB8AC3E}">
        <p14:creationId xmlns:p14="http://schemas.microsoft.com/office/powerpoint/2010/main" val="1514453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986339" y="1097509"/>
            <a:ext cx="3996372" cy="5025215"/>
          </a:xfrm>
        </p:spPr>
        <p:txBody>
          <a:bodyPr>
            <a:normAutofit lnSpcReduction="10000"/>
          </a:bodyPr>
          <a:lstStyle/>
          <a:p>
            <a:pPr fontAlgn="ctr"/>
            <a:r>
              <a:rPr lang="en-US" dirty="0"/>
              <a:t>Top producers: US, China, India</a:t>
            </a:r>
          </a:p>
          <a:p>
            <a:pPr fontAlgn="ctr"/>
            <a:r>
              <a:rPr lang="en-US" dirty="0"/>
              <a:t>Within India: Gujarat 70%, TN (</a:t>
            </a:r>
            <a:r>
              <a:rPr lang="en-US" dirty="0" err="1"/>
              <a:t>Vedaranyam</a:t>
            </a:r>
            <a:r>
              <a:rPr lang="en-US" dirty="0"/>
              <a:t> - </a:t>
            </a:r>
            <a:r>
              <a:rPr lang="en-US" dirty="0" err="1"/>
              <a:t>C.Rajagopalachari's</a:t>
            </a:r>
            <a:r>
              <a:rPr lang="en-US" dirty="0"/>
              <a:t> </a:t>
            </a:r>
            <a:r>
              <a:rPr lang="en-US" dirty="0" err="1"/>
              <a:t>Dandi</a:t>
            </a:r>
            <a:r>
              <a:rPr lang="en-US" dirty="0"/>
              <a:t>), Rajasthan, Andhra Pradesh</a:t>
            </a:r>
          </a:p>
          <a:p>
            <a:pPr fontAlgn="ctr"/>
            <a:r>
              <a:rPr lang="en-US" dirty="0"/>
              <a:t>State lease► </a:t>
            </a:r>
            <a:r>
              <a:rPr lang="en-US" dirty="0" err="1"/>
              <a:t>Companies►contractors</a:t>
            </a:r>
            <a:r>
              <a:rPr lang="en-US" dirty="0"/>
              <a:t> get &gt;1 lakh salt workers (</a:t>
            </a:r>
            <a:r>
              <a:rPr lang="en-US" dirty="0" err="1"/>
              <a:t>Agariya</a:t>
            </a:r>
            <a:r>
              <a:rPr lang="en-US" dirty="0"/>
              <a:t>)</a:t>
            </a:r>
          </a:p>
        </p:txBody>
      </p:sp>
      <p:pic>
        <p:nvPicPr>
          <p:cNvPr id="13" name="Content Placeholder 12"/>
          <p:cNvPicPr>
            <a:picLocks noGrp="1" noChangeAspect="1"/>
          </p:cNvPicPr>
          <p:nvPr>
            <p:ph sz="quarter" idx="17"/>
          </p:nvPr>
        </p:nvPicPr>
        <p:blipFill>
          <a:blip r:embed="rId3" cstate="email">
            <a:extLst>
              <a:ext uri="{28A0092B-C50C-407E-A947-70E740481C1C}">
                <a14:useLocalDpi xmlns:a14="http://schemas.microsoft.com/office/drawing/2010/main"/>
              </a:ext>
            </a:extLst>
          </a:blip>
          <a:stretch>
            <a:fillRect/>
          </a:stretch>
        </p:blipFill>
        <p:spPr>
          <a:xfrm>
            <a:off x="401638" y="1399578"/>
            <a:ext cx="4584700" cy="2801544"/>
          </a:xfrm>
          <a:prstGeom prst="rect">
            <a:avLst/>
          </a:prstGeom>
        </p:spPr>
      </p:pic>
      <p:sp>
        <p:nvSpPr>
          <p:cNvPr id="6" name="Title 5"/>
          <p:cNvSpPr>
            <a:spLocks noGrp="1"/>
          </p:cNvSpPr>
          <p:nvPr>
            <p:ph type="title"/>
          </p:nvPr>
        </p:nvSpPr>
        <p:spPr/>
        <p:txBody>
          <a:bodyPr/>
          <a:lstStyle/>
          <a:p>
            <a:r>
              <a:rPr lang="en-US" dirty="0"/>
              <a:t>Contract workers: Plight of Salt pan workers</a:t>
            </a:r>
          </a:p>
        </p:txBody>
      </p:sp>
    </p:spTree>
    <p:extLst>
      <p:ext uri="{BB962C8B-B14F-4D97-AF65-F5344CB8AC3E}">
        <p14:creationId xmlns:p14="http://schemas.microsoft.com/office/powerpoint/2010/main" val="281955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6664325" y="3090121"/>
            <a:ext cx="2305050" cy="2930420"/>
          </a:xfrm>
          <a:prstGeom prst="rect">
            <a:avLst/>
          </a:prstGeom>
        </p:spPr>
      </p:pic>
      <p:graphicFrame>
        <p:nvGraphicFramePr>
          <p:cNvPr id="11" name="Content Placeholder 10"/>
          <p:cNvGraphicFramePr>
            <a:graphicFrameLocks noGrp="1"/>
          </p:cNvGraphicFramePr>
          <p:nvPr>
            <p:ph idx="1"/>
            <p:extLst>
              <p:ext uri="{D42A27DB-BD31-4B8C-83A1-F6EECF244321}">
                <p14:modId xmlns:p14="http://schemas.microsoft.com/office/powerpoint/2010/main" val="4072731344"/>
              </p:ext>
            </p:extLst>
          </p:nvPr>
        </p:nvGraphicFramePr>
        <p:xfrm>
          <a:off x="241300" y="287338"/>
          <a:ext cx="6373813"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1"/>
          <p:cNvSpPr>
            <a:spLocks noGrp="1"/>
          </p:cNvSpPr>
          <p:nvPr>
            <p:ph type="title"/>
          </p:nvPr>
        </p:nvSpPr>
        <p:spPr/>
        <p:txBody>
          <a:bodyPr/>
          <a:lstStyle/>
          <a:p>
            <a:r>
              <a:rPr lang="en-US" sz="2100" dirty="0"/>
              <a:t>Occupations hazards</a:t>
            </a:r>
          </a:p>
        </p:txBody>
      </p:sp>
      <p:sp>
        <p:nvSpPr>
          <p:cNvPr id="7" name="Text Placeholder 6"/>
          <p:cNvSpPr>
            <a:spLocks noGrp="1"/>
          </p:cNvSpPr>
          <p:nvPr>
            <p:ph type="body" sz="quarter" idx="13"/>
          </p:nvPr>
        </p:nvSpPr>
        <p:spPr/>
        <p:txBody>
          <a:bodyPr/>
          <a:lstStyle/>
          <a:p>
            <a:r>
              <a:rPr lang="en-US" sz="2400" dirty="0"/>
              <a:t>Salt pan workers</a:t>
            </a:r>
          </a:p>
        </p:txBody>
      </p:sp>
    </p:spTree>
    <p:extLst>
      <p:ext uri="{BB962C8B-B14F-4D97-AF65-F5344CB8AC3E}">
        <p14:creationId xmlns:p14="http://schemas.microsoft.com/office/powerpoint/2010/main" val="173102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BA397C20-27A4-4B96-9890-D038A1E61A60}"/>
                                            </p:graphicEl>
                                          </p:spTgt>
                                        </p:tgtEl>
                                        <p:attrNameLst>
                                          <p:attrName>style.visibility</p:attrName>
                                        </p:attrNameLst>
                                      </p:cBhvr>
                                      <p:to>
                                        <p:strVal val="visible"/>
                                      </p:to>
                                    </p:set>
                                    <p:animEffect transition="in" filter="fade">
                                      <p:cBhvr>
                                        <p:cTn id="7" dur="500"/>
                                        <p:tgtEl>
                                          <p:spTgt spid="11">
                                            <p:graphicEl>
                                              <a:dgm id="{BA397C20-27A4-4B96-9890-D038A1E61A6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3C12C6E7-B864-4756-AC1E-BAED50E59F7E}"/>
                                            </p:graphicEl>
                                          </p:spTgt>
                                        </p:tgtEl>
                                        <p:attrNameLst>
                                          <p:attrName>style.visibility</p:attrName>
                                        </p:attrNameLst>
                                      </p:cBhvr>
                                      <p:to>
                                        <p:strVal val="visible"/>
                                      </p:to>
                                    </p:set>
                                    <p:animEffect transition="in" filter="fade">
                                      <p:cBhvr>
                                        <p:cTn id="12" dur="500"/>
                                        <p:tgtEl>
                                          <p:spTgt spid="11">
                                            <p:graphicEl>
                                              <a:dgm id="{3C12C6E7-B864-4756-AC1E-BAED50E59F7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graphicEl>
                                              <a:dgm id="{FF3C0215-685B-4E32-AA8D-798694974724}"/>
                                            </p:graphicEl>
                                          </p:spTgt>
                                        </p:tgtEl>
                                        <p:attrNameLst>
                                          <p:attrName>style.visibility</p:attrName>
                                        </p:attrNameLst>
                                      </p:cBhvr>
                                      <p:to>
                                        <p:strVal val="visible"/>
                                      </p:to>
                                    </p:set>
                                    <p:animEffect transition="in" filter="fade">
                                      <p:cBhvr>
                                        <p:cTn id="17" dur="500"/>
                                        <p:tgtEl>
                                          <p:spTgt spid="11">
                                            <p:graphicEl>
                                              <a:dgm id="{FF3C0215-685B-4E32-AA8D-79869497472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graphicEl>
                                              <a:dgm id="{C4405FC8-EBC8-42B7-A0C5-158D951370A2}"/>
                                            </p:graphicEl>
                                          </p:spTgt>
                                        </p:tgtEl>
                                        <p:attrNameLst>
                                          <p:attrName>style.visibility</p:attrName>
                                        </p:attrNameLst>
                                      </p:cBhvr>
                                      <p:to>
                                        <p:strVal val="visible"/>
                                      </p:to>
                                    </p:set>
                                    <p:animEffect transition="in" filter="fade">
                                      <p:cBhvr>
                                        <p:cTn id="22" dur="500"/>
                                        <p:tgtEl>
                                          <p:spTgt spid="11">
                                            <p:graphicEl>
                                              <a:dgm id="{C4405FC8-EBC8-42B7-A0C5-158D951370A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graphicEl>
                                              <a:dgm id="{1166D406-BAAF-4D37-9E95-00D073323D02}"/>
                                            </p:graphicEl>
                                          </p:spTgt>
                                        </p:tgtEl>
                                        <p:attrNameLst>
                                          <p:attrName>style.visibility</p:attrName>
                                        </p:attrNameLst>
                                      </p:cBhvr>
                                      <p:to>
                                        <p:strVal val="visible"/>
                                      </p:to>
                                    </p:set>
                                    <p:animEffect transition="in" filter="fade">
                                      <p:cBhvr>
                                        <p:cTn id="27" dur="500"/>
                                        <p:tgtEl>
                                          <p:spTgt spid="11">
                                            <p:graphicEl>
                                              <a:dgm id="{1166D406-BAAF-4D37-9E95-00D073323D02}"/>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graphicEl>
                                              <a:dgm id="{FAE67E37-CB9D-4142-92E4-759CD01BBA5B}"/>
                                            </p:graphicEl>
                                          </p:spTgt>
                                        </p:tgtEl>
                                        <p:attrNameLst>
                                          <p:attrName>style.visibility</p:attrName>
                                        </p:attrNameLst>
                                      </p:cBhvr>
                                      <p:to>
                                        <p:strVal val="visible"/>
                                      </p:to>
                                    </p:set>
                                    <p:animEffect transition="in" filter="fade">
                                      <p:cBhvr>
                                        <p:cTn id="32" dur="500"/>
                                        <p:tgtEl>
                                          <p:spTgt spid="11">
                                            <p:graphicEl>
                                              <a:dgm id="{FAE67E37-CB9D-4142-92E4-759CD01BBA5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6664325" y="3090121"/>
            <a:ext cx="2305050" cy="2930420"/>
          </a:xfrm>
          <a:prstGeom prst="rect">
            <a:avLst/>
          </a:prstGeom>
        </p:spPr>
      </p:pic>
      <p:graphicFrame>
        <p:nvGraphicFramePr>
          <p:cNvPr id="11" name="Content Placeholder 10"/>
          <p:cNvGraphicFramePr>
            <a:graphicFrameLocks noGrp="1"/>
          </p:cNvGraphicFramePr>
          <p:nvPr>
            <p:ph idx="1"/>
            <p:extLst>
              <p:ext uri="{D42A27DB-BD31-4B8C-83A1-F6EECF244321}">
                <p14:modId xmlns:p14="http://schemas.microsoft.com/office/powerpoint/2010/main" val="1312882038"/>
              </p:ext>
            </p:extLst>
          </p:nvPr>
        </p:nvGraphicFramePr>
        <p:xfrm>
          <a:off x="241300" y="287338"/>
          <a:ext cx="6373813"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1"/>
          <p:cNvSpPr>
            <a:spLocks noGrp="1"/>
          </p:cNvSpPr>
          <p:nvPr>
            <p:ph type="title"/>
          </p:nvPr>
        </p:nvSpPr>
        <p:spPr/>
        <p:txBody>
          <a:bodyPr/>
          <a:lstStyle/>
          <a:p>
            <a:r>
              <a:rPr lang="en-US" sz="2100" dirty="0"/>
              <a:t>Occupations hazards</a:t>
            </a:r>
          </a:p>
        </p:txBody>
      </p:sp>
      <p:sp>
        <p:nvSpPr>
          <p:cNvPr id="7" name="Text Placeholder 6"/>
          <p:cNvSpPr>
            <a:spLocks noGrp="1"/>
          </p:cNvSpPr>
          <p:nvPr>
            <p:ph type="body" sz="quarter" idx="13"/>
          </p:nvPr>
        </p:nvSpPr>
        <p:spPr/>
        <p:txBody>
          <a:bodyPr/>
          <a:lstStyle/>
          <a:p>
            <a:r>
              <a:rPr lang="en-US" sz="2400" dirty="0"/>
              <a:t>Salt pan workers</a:t>
            </a:r>
          </a:p>
        </p:txBody>
      </p:sp>
      <p:sp>
        <p:nvSpPr>
          <p:cNvPr id="3" name="Rectangle 2"/>
          <p:cNvSpPr/>
          <p:nvPr/>
        </p:nvSpPr>
        <p:spPr>
          <a:xfrm>
            <a:off x="382555" y="5990253"/>
            <a:ext cx="7417837" cy="66247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Home work: Silicosis</a:t>
            </a:r>
          </a:p>
        </p:txBody>
      </p:sp>
    </p:spTree>
    <p:extLst>
      <p:ext uri="{BB962C8B-B14F-4D97-AF65-F5344CB8AC3E}">
        <p14:creationId xmlns:p14="http://schemas.microsoft.com/office/powerpoint/2010/main" val="127524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32B14A4A-3FC4-43E4-A699-7C8CC62BF608}"/>
                                            </p:graphicEl>
                                          </p:spTgt>
                                        </p:tgtEl>
                                        <p:attrNameLst>
                                          <p:attrName>style.visibility</p:attrName>
                                        </p:attrNameLst>
                                      </p:cBhvr>
                                      <p:to>
                                        <p:strVal val="visible"/>
                                      </p:to>
                                    </p:set>
                                    <p:animEffect transition="in" filter="fade">
                                      <p:cBhvr>
                                        <p:cTn id="7" dur="500"/>
                                        <p:tgtEl>
                                          <p:spTgt spid="11">
                                            <p:graphicEl>
                                              <a:dgm id="{32B14A4A-3FC4-43E4-A699-7C8CC62BF60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1C2F5F74-B587-40D4-9113-5176D28DBCED}"/>
                                            </p:graphicEl>
                                          </p:spTgt>
                                        </p:tgtEl>
                                        <p:attrNameLst>
                                          <p:attrName>style.visibility</p:attrName>
                                        </p:attrNameLst>
                                      </p:cBhvr>
                                      <p:to>
                                        <p:strVal val="visible"/>
                                      </p:to>
                                    </p:set>
                                    <p:animEffect transition="in" filter="fade">
                                      <p:cBhvr>
                                        <p:cTn id="12" dur="500"/>
                                        <p:tgtEl>
                                          <p:spTgt spid="11">
                                            <p:graphicEl>
                                              <a:dgm id="{1C2F5F74-B587-40D4-9113-5176D28DBCE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graphicEl>
                                              <a:dgm id="{68330E83-FD57-4E0D-B443-C51B13933035}"/>
                                            </p:graphicEl>
                                          </p:spTgt>
                                        </p:tgtEl>
                                        <p:attrNameLst>
                                          <p:attrName>style.visibility</p:attrName>
                                        </p:attrNameLst>
                                      </p:cBhvr>
                                      <p:to>
                                        <p:strVal val="visible"/>
                                      </p:to>
                                    </p:set>
                                    <p:animEffect transition="in" filter="fade">
                                      <p:cBhvr>
                                        <p:cTn id="17" dur="500"/>
                                        <p:tgtEl>
                                          <p:spTgt spid="11">
                                            <p:graphicEl>
                                              <a:dgm id="{68330E83-FD57-4E0D-B443-C51B1393303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graphicEl>
                                              <a:dgm id="{2D3D42FF-B72A-4742-8618-99EB94B27CA7}"/>
                                            </p:graphicEl>
                                          </p:spTgt>
                                        </p:tgtEl>
                                        <p:attrNameLst>
                                          <p:attrName>style.visibility</p:attrName>
                                        </p:attrNameLst>
                                      </p:cBhvr>
                                      <p:to>
                                        <p:strVal val="visible"/>
                                      </p:to>
                                    </p:set>
                                    <p:animEffect transition="in" filter="fade">
                                      <p:cBhvr>
                                        <p:cTn id="22" dur="500"/>
                                        <p:tgtEl>
                                          <p:spTgt spid="11">
                                            <p:graphicEl>
                                              <a:dgm id="{2D3D42FF-B72A-4742-8618-99EB94B27CA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Labour </a:t>
            </a:r>
          </a:p>
        </p:txBody>
      </p:sp>
      <p:pic>
        <p:nvPicPr>
          <p:cNvPr id="8" name="Content Placeholder 7"/>
          <p:cNvPicPr>
            <a:picLocks noGrp="1" noChangeAspect="1"/>
          </p:cNvPicPr>
          <p:nvPr>
            <p:ph sz="quarter" idx="13"/>
          </p:nvPr>
        </p:nvPicPr>
        <p:blipFill>
          <a:blip r:embed="rId3"/>
          <a:stretch>
            <a:fillRect/>
          </a:stretch>
        </p:blipFill>
        <p:spPr>
          <a:xfrm>
            <a:off x="1534696" y="1354502"/>
            <a:ext cx="6280568" cy="3499508"/>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115" y="5004269"/>
            <a:ext cx="9281115" cy="2512491"/>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122" y="-152675"/>
            <a:ext cx="5867908" cy="967824"/>
          </a:xfrm>
          <a:prstGeom prst="rect">
            <a:avLst/>
          </a:prstGeom>
        </p:spPr>
      </p:pic>
      <p:sp>
        <p:nvSpPr>
          <p:cNvPr id="4" name="Pentagon 3"/>
          <p:cNvSpPr/>
          <p:nvPr/>
        </p:nvSpPr>
        <p:spPr>
          <a:xfrm>
            <a:off x="5607698" y="65314"/>
            <a:ext cx="2207566" cy="522515"/>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SELF STUDY</a:t>
            </a:r>
          </a:p>
        </p:txBody>
      </p:sp>
    </p:spTree>
    <p:extLst>
      <p:ext uri="{BB962C8B-B14F-4D97-AF65-F5344CB8AC3E}">
        <p14:creationId xmlns:p14="http://schemas.microsoft.com/office/powerpoint/2010/main" val="3608748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6770583" y="3048001"/>
            <a:ext cx="2098885" cy="2441972"/>
          </a:xfrm>
          <a:prstGeom prst="rect">
            <a:avLst/>
          </a:prstGeom>
        </p:spPr>
      </p:pic>
      <p:sp>
        <p:nvSpPr>
          <p:cNvPr id="14" name="Content Placeholder 13"/>
          <p:cNvSpPr>
            <a:spLocks noGrp="1"/>
          </p:cNvSpPr>
          <p:nvPr>
            <p:ph idx="1"/>
          </p:nvPr>
        </p:nvSpPr>
        <p:spPr/>
        <p:txBody>
          <a:bodyPr>
            <a:normAutofit fontScale="92500" lnSpcReduction="20000"/>
          </a:bodyPr>
          <a:lstStyle/>
          <a:p>
            <a:pPr fontAlgn="ctr"/>
            <a:r>
              <a:rPr lang="en-US" dirty="0"/>
              <a:t>contract </a:t>
            </a:r>
            <a:r>
              <a:rPr lang="en-US" dirty="0" err="1"/>
              <a:t>labour</a:t>
            </a:r>
            <a:r>
              <a:rPr lang="en-US" dirty="0"/>
              <a:t> law, minimum wages act violated</a:t>
            </a:r>
          </a:p>
          <a:p>
            <a:pPr fontAlgn="ctr"/>
            <a:r>
              <a:rPr lang="en-US" dirty="0"/>
              <a:t>financial exploitation by contractors, money lenders and fair-price shop owners.</a:t>
            </a:r>
          </a:p>
          <a:p>
            <a:pPr fontAlgn="ctr"/>
            <a:r>
              <a:rPr lang="en-US" dirty="0"/>
              <a:t>No edu, health, No work during monsoon.</a:t>
            </a:r>
          </a:p>
          <a:p>
            <a:pPr fontAlgn="ctr"/>
            <a:r>
              <a:rPr lang="en-US" dirty="0"/>
              <a:t>Occupational diseases</a:t>
            </a:r>
          </a:p>
          <a:p>
            <a:pPr fontAlgn="ctr"/>
            <a:r>
              <a:rPr lang="en-US" dirty="0"/>
              <a:t>Art. 21 &amp; 42 violated.</a:t>
            </a:r>
          </a:p>
          <a:p>
            <a:pPr fontAlgn="ctr"/>
            <a:r>
              <a:rPr lang="en-US" dirty="0"/>
              <a:t>May 1: International </a:t>
            </a:r>
            <a:r>
              <a:rPr lang="en-US" dirty="0" err="1"/>
              <a:t>labour</a:t>
            </a:r>
            <a:r>
              <a:rPr lang="en-US" dirty="0"/>
              <a:t> day- Guj. Government initiated new reforms.</a:t>
            </a:r>
          </a:p>
        </p:txBody>
      </p:sp>
      <p:sp>
        <p:nvSpPr>
          <p:cNvPr id="12" name="Title 11"/>
          <p:cNvSpPr>
            <a:spLocks noGrp="1"/>
          </p:cNvSpPr>
          <p:nvPr>
            <p:ph type="title"/>
          </p:nvPr>
        </p:nvSpPr>
        <p:spPr/>
        <p:txBody>
          <a:bodyPr/>
          <a:lstStyle/>
          <a:p>
            <a:r>
              <a:rPr lang="en-US" sz="2100" dirty="0"/>
              <a:t>Justice MB Shah (SC-SIT Black money; Guj State law commission)</a:t>
            </a:r>
          </a:p>
        </p:txBody>
      </p:sp>
      <p:sp>
        <p:nvSpPr>
          <p:cNvPr id="7" name="Text Placeholder 6"/>
          <p:cNvSpPr>
            <a:spLocks noGrp="1"/>
          </p:cNvSpPr>
          <p:nvPr>
            <p:ph type="body" sz="quarter" idx="13"/>
          </p:nvPr>
        </p:nvSpPr>
        <p:spPr/>
        <p:txBody>
          <a:bodyPr/>
          <a:lstStyle/>
          <a:p>
            <a:r>
              <a:rPr lang="en-US" sz="2400" dirty="0"/>
              <a:t>Salt pan workers</a:t>
            </a:r>
          </a:p>
        </p:txBody>
      </p:sp>
    </p:spTree>
    <p:extLst>
      <p:ext uri="{BB962C8B-B14F-4D97-AF65-F5344CB8AC3E}">
        <p14:creationId xmlns:p14="http://schemas.microsoft.com/office/powerpoint/2010/main" val="1713976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grayscl/>
            <a:extLst>
              <a:ext uri="{28A0092B-C50C-407E-A947-70E740481C1C}">
                <a14:useLocalDpi xmlns:a14="http://schemas.microsoft.com/office/drawing/2010/main"/>
              </a:ext>
            </a:extLst>
          </a:blip>
          <a:srcRect l="904"/>
          <a:stretch/>
        </p:blipFill>
        <p:spPr>
          <a:xfrm>
            <a:off x="0" y="-1"/>
            <a:ext cx="9251482" cy="6867331"/>
          </a:xfrm>
          <a:prstGeom prst="rect">
            <a:avLst/>
          </a:prstGeom>
        </p:spPr>
      </p:pic>
      <p:sp>
        <p:nvSpPr>
          <p:cNvPr id="5" name="Rounded Rectangle 4"/>
          <p:cNvSpPr/>
          <p:nvPr/>
        </p:nvSpPr>
        <p:spPr>
          <a:xfrm>
            <a:off x="-84397" y="149290"/>
            <a:ext cx="9335879" cy="64381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3200" dirty="0"/>
              <a:t>Pillar #4 ► Sectors of Economy ► MFG</a:t>
            </a:r>
          </a:p>
        </p:txBody>
      </p:sp>
      <p:graphicFrame>
        <p:nvGraphicFramePr>
          <p:cNvPr id="6" name="Diagram 5"/>
          <p:cNvGraphicFramePr/>
          <p:nvPr>
            <p:extLst/>
          </p:nvPr>
        </p:nvGraphicFramePr>
        <p:xfrm>
          <a:off x="0" y="942393"/>
          <a:ext cx="9251482" cy="5906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0" y="679488"/>
            <a:ext cx="1190791" cy="119079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062204" y="741964"/>
            <a:ext cx="1190791" cy="119079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124408" y="793102"/>
            <a:ext cx="1190791" cy="1190791"/>
          </a:xfrm>
          <a:prstGeom prst="rect">
            <a:avLst/>
          </a:prstGeom>
        </p:spPr>
      </p:pic>
    </p:spTree>
    <p:extLst>
      <p:ext uri="{BB962C8B-B14F-4D97-AF65-F5344CB8AC3E}">
        <p14:creationId xmlns:p14="http://schemas.microsoft.com/office/powerpoint/2010/main" val="83016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047CA748-331B-4700-A740-DBC62F47A124}"/>
                                            </p:graphicEl>
                                          </p:spTgt>
                                        </p:tgtEl>
                                        <p:attrNameLst>
                                          <p:attrName>style.visibility</p:attrName>
                                        </p:attrNameLst>
                                      </p:cBhvr>
                                      <p:to>
                                        <p:strVal val="visible"/>
                                      </p:to>
                                    </p:set>
                                    <p:animEffect transition="in" filter="fade">
                                      <p:cBhvr>
                                        <p:cTn id="17" dur="500"/>
                                        <p:tgtEl>
                                          <p:spTgt spid="6">
                                            <p:graphicEl>
                                              <a:dgm id="{047CA748-331B-4700-A740-DBC62F47A124}"/>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graphicEl>
                                              <a:dgm id="{FA849E74-0479-44F4-ABF5-598427148D98}"/>
                                            </p:graphicEl>
                                          </p:spTgt>
                                        </p:tgtEl>
                                        <p:attrNameLst>
                                          <p:attrName>style.visibility</p:attrName>
                                        </p:attrNameLst>
                                      </p:cBhvr>
                                      <p:to>
                                        <p:strVal val="visible"/>
                                      </p:to>
                                    </p:set>
                                    <p:animEffect transition="in" filter="fade">
                                      <p:cBhvr>
                                        <p:cTn id="20" dur="500"/>
                                        <p:tgtEl>
                                          <p:spTgt spid="6">
                                            <p:graphicEl>
                                              <a:dgm id="{FA849E74-0479-44F4-ABF5-598427148D98}"/>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graphicEl>
                                              <a:dgm id="{31B1A9C4-A4D5-416C-8503-ED1209DD7933}"/>
                                            </p:graphicEl>
                                          </p:spTgt>
                                        </p:tgtEl>
                                        <p:attrNameLst>
                                          <p:attrName>style.visibility</p:attrName>
                                        </p:attrNameLst>
                                      </p:cBhvr>
                                      <p:to>
                                        <p:strVal val="visible"/>
                                      </p:to>
                                    </p:set>
                                    <p:animEffect transition="in" filter="fade">
                                      <p:cBhvr>
                                        <p:cTn id="25" dur="500"/>
                                        <p:tgtEl>
                                          <p:spTgt spid="6">
                                            <p:graphicEl>
                                              <a:dgm id="{31B1A9C4-A4D5-416C-8503-ED1209DD7933}"/>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graphicEl>
                                              <a:dgm id="{F748DC35-CFF4-4A87-9A0F-A17F5B099F44}"/>
                                            </p:graphicEl>
                                          </p:spTgt>
                                        </p:tgtEl>
                                        <p:attrNameLst>
                                          <p:attrName>style.visibility</p:attrName>
                                        </p:attrNameLst>
                                      </p:cBhvr>
                                      <p:to>
                                        <p:strVal val="visible"/>
                                      </p:to>
                                    </p:set>
                                    <p:animEffect transition="in" filter="fade">
                                      <p:cBhvr>
                                        <p:cTn id="28" dur="500"/>
                                        <p:tgtEl>
                                          <p:spTgt spid="6">
                                            <p:graphicEl>
                                              <a:dgm id="{F748DC35-CFF4-4A87-9A0F-A17F5B099F44}"/>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C12EEDE0-6AE1-40DB-86C6-599F846FCADE}"/>
                                            </p:graphicEl>
                                          </p:spTgt>
                                        </p:tgtEl>
                                        <p:attrNameLst>
                                          <p:attrName>style.visibility</p:attrName>
                                        </p:attrNameLst>
                                      </p:cBhvr>
                                      <p:to>
                                        <p:strVal val="visible"/>
                                      </p:to>
                                    </p:set>
                                    <p:animEffect transition="in" filter="fade">
                                      <p:cBhvr>
                                        <p:cTn id="33" dur="500"/>
                                        <p:tgtEl>
                                          <p:spTgt spid="6">
                                            <p:graphicEl>
                                              <a:dgm id="{C12EEDE0-6AE1-40DB-86C6-599F846FCADE}"/>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A025DFCD-FD1C-4238-B049-2F361D6BBAB7}"/>
                                            </p:graphicEl>
                                          </p:spTgt>
                                        </p:tgtEl>
                                        <p:attrNameLst>
                                          <p:attrName>style.visibility</p:attrName>
                                        </p:attrNameLst>
                                      </p:cBhvr>
                                      <p:to>
                                        <p:strVal val="visible"/>
                                      </p:to>
                                    </p:set>
                                    <p:animEffect transition="in" filter="fade">
                                      <p:cBhvr>
                                        <p:cTn id="36" dur="500"/>
                                        <p:tgtEl>
                                          <p:spTgt spid="6">
                                            <p:graphicEl>
                                              <a:dgm id="{A025DFCD-FD1C-4238-B049-2F361D6BBAB7}"/>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AE9F4217-E406-4DAE-800C-1396EDFEA002}"/>
                                            </p:graphicEl>
                                          </p:spTgt>
                                        </p:tgtEl>
                                        <p:attrNameLst>
                                          <p:attrName>style.visibility</p:attrName>
                                        </p:attrNameLst>
                                      </p:cBhvr>
                                      <p:to>
                                        <p:strVal val="visible"/>
                                      </p:to>
                                    </p:set>
                                    <p:animEffect transition="in" filter="fade">
                                      <p:cBhvr>
                                        <p:cTn id="41" dur="500"/>
                                        <p:tgtEl>
                                          <p:spTgt spid="6">
                                            <p:graphicEl>
                                              <a:dgm id="{AE9F4217-E406-4DAE-800C-1396EDFEA002}"/>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571E3E1B-524F-4EEF-B8D3-FFDE42DF03E7}"/>
                                            </p:graphicEl>
                                          </p:spTgt>
                                        </p:tgtEl>
                                        <p:attrNameLst>
                                          <p:attrName>style.visibility</p:attrName>
                                        </p:attrNameLst>
                                      </p:cBhvr>
                                      <p:to>
                                        <p:strVal val="visible"/>
                                      </p:to>
                                    </p:set>
                                    <p:animEffect transition="in" filter="fade">
                                      <p:cBhvr>
                                        <p:cTn id="44" dur="500"/>
                                        <p:tgtEl>
                                          <p:spTgt spid="6">
                                            <p:graphicEl>
                                              <a:dgm id="{571E3E1B-524F-4EEF-B8D3-FFDE42DF03E7}"/>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graphicEl>
                                              <a:dgm id="{D14AD010-8B56-4EE8-8B3A-1C70D7CAFB25}"/>
                                            </p:graphicEl>
                                          </p:spTgt>
                                        </p:tgtEl>
                                        <p:attrNameLst>
                                          <p:attrName>style.visibility</p:attrName>
                                        </p:attrNameLst>
                                      </p:cBhvr>
                                      <p:to>
                                        <p:strVal val="visible"/>
                                      </p:to>
                                    </p:set>
                                    <p:animEffect transition="in" filter="fade">
                                      <p:cBhvr>
                                        <p:cTn id="49" dur="500"/>
                                        <p:tgtEl>
                                          <p:spTgt spid="6">
                                            <p:graphicEl>
                                              <a:dgm id="{D14AD010-8B56-4EE8-8B3A-1C70D7CAFB25}"/>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26D69931-6D51-40FA-913F-EC951352B5BF}"/>
                                            </p:graphicEl>
                                          </p:spTgt>
                                        </p:tgtEl>
                                        <p:attrNameLst>
                                          <p:attrName>style.visibility</p:attrName>
                                        </p:attrNameLst>
                                      </p:cBhvr>
                                      <p:to>
                                        <p:strVal val="visible"/>
                                      </p:to>
                                    </p:set>
                                    <p:animEffect transition="in" filter="fade">
                                      <p:cBhvr>
                                        <p:cTn id="52" dur="500"/>
                                        <p:tgtEl>
                                          <p:spTgt spid="6">
                                            <p:graphicEl>
                                              <a:dgm id="{26D69931-6D51-40FA-913F-EC951352B5BF}"/>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graphicEl>
                                              <a:dgm id="{7F2B6864-92BB-4841-BA13-2149D243ADA9}"/>
                                            </p:graphicEl>
                                          </p:spTgt>
                                        </p:tgtEl>
                                        <p:attrNameLst>
                                          <p:attrName>style.visibility</p:attrName>
                                        </p:attrNameLst>
                                      </p:cBhvr>
                                      <p:to>
                                        <p:strVal val="visible"/>
                                      </p:to>
                                    </p:set>
                                    <p:animEffect transition="in" filter="fade">
                                      <p:cBhvr>
                                        <p:cTn id="57" dur="500"/>
                                        <p:tgtEl>
                                          <p:spTgt spid="6">
                                            <p:graphicEl>
                                              <a:dgm id="{7F2B6864-92BB-4841-BA13-2149D243ADA9}"/>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graphicEl>
                                              <a:dgm id="{EEA3CEBE-39D0-42FA-A88B-B8554E6A8D6A}"/>
                                            </p:graphicEl>
                                          </p:spTgt>
                                        </p:tgtEl>
                                        <p:attrNameLst>
                                          <p:attrName>style.visibility</p:attrName>
                                        </p:attrNameLst>
                                      </p:cBhvr>
                                      <p:to>
                                        <p:strVal val="visible"/>
                                      </p:to>
                                    </p:set>
                                    <p:animEffect transition="in" filter="fade">
                                      <p:cBhvr>
                                        <p:cTn id="60" dur="500"/>
                                        <p:tgtEl>
                                          <p:spTgt spid="6">
                                            <p:graphicEl>
                                              <a:dgm id="{EEA3CEBE-39D0-42FA-A88B-B8554E6A8D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MAKE IN INDIA: </a:t>
            </a:r>
          </a:p>
        </p:txBody>
      </p:sp>
      <p:graphicFrame>
        <p:nvGraphicFramePr>
          <p:cNvPr id="2" name="Content Placeholder 1"/>
          <p:cNvGraphicFramePr>
            <a:graphicFrameLocks noGrp="1"/>
          </p:cNvGraphicFramePr>
          <p:nvPr>
            <p:ph sz="quarter" idx="13"/>
          </p:nvPr>
        </p:nvGraphicFramePr>
        <p:xfrm>
          <a:off x="1535113" y="1438275"/>
          <a:ext cx="6280150" cy="3371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11827" y="4255006"/>
            <a:ext cx="4734002" cy="1787327"/>
          </a:xfrm>
          <a:prstGeom prst="rect">
            <a:avLst/>
          </a:prstGeom>
        </p:spPr>
      </p:pic>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11827" y="5906278"/>
            <a:ext cx="5592378" cy="886408"/>
          </a:xfrm>
          <a:prstGeom prst="rect">
            <a:avLst/>
          </a:prstGeom>
        </p:spPr>
      </p:pic>
      <p:sp>
        <p:nvSpPr>
          <p:cNvPr id="4" name="Right Arrow Callout 3"/>
          <p:cNvSpPr/>
          <p:nvPr/>
        </p:nvSpPr>
        <p:spPr>
          <a:xfrm>
            <a:off x="2052735" y="4255006"/>
            <a:ext cx="1017036" cy="2537680"/>
          </a:xfrm>
          <a:prstGeom prst="rightArrowCallout">
            <a:avLst/>
          </a:prstGeom>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sz="3200" dirty="0"/>
              <a:t>SELF STUDY</a:t>
            </a:r>
          </a:p>
        </p:txBody>
      </p:sp>
    </p:spTree>
    <p:extLst>
      <p:ext uri="{BB962C8B-B14F-4D97-AF65-F5344CB8AC3E}">
        <p14:creationId xmlns:p14="http://schemas.microsoft.com/office/powerpoint/2010/main" val="302318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914400"/>
          <a:ext cx="7450461" cy="5691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a:t>Defense Procurement Policy 2016, </a:t>
            </a:r>
            <a:r>
              <a:rPr lang="en-US" dirty="0" err="1">
                <a:effectLst/>
              </a:rPr>
              <a:t>Dhirendra</a:t>
            </a:r>
            <a:r>
              <a:rPr lang="en-US" dirty="0">
                <a:effectLst/>
              </a:rPr>
              <a:t> Singh</a:t>
            </a:r>
            <a:endParaRPr lang="en-US" dirty="0"/>
          </a:p>
        </p:txBody>
      </p:sp>
      <p:sp>
        <p:nvSpPr>
          <p:cNvPr id="7" name="Pentagon 6"/>
          <p:cNvSpPr/>
          <p:nvPr/>
        </p:nvSpPr>
        <p:spPr>
          <a:xfrm rot="4749843">
            <a:off x="6068709" y="2999186"/>
            <a:ext cx="4730620" cy="783772"/>
          </a:xfrm>
          <a:prstGeom prst="homePlate">
            <a:avLst/>
          </a:prstGeom>
          <a:ln w="57150">
            <a:solidFill>
              <a:srgbClr val="FFFF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dirty="0"/>
              <a:t>Procurement Priority </a:t>
            </a:r>
          </a:p>
        </p:txBody>
      </p:sp>
    </p:spTree>
    <p:extLst>
      <p:ext uri="{BB962C8B-B14F-4D97-AF65-F5344CB8AC3E}">
        <p14:creationId xmlns:p14="http://schemas.microsoft.com/office/powerpoint/2010/main" val="395361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8AD3F340-D42B-4600-A0F9-5C835335D138}"/>
                                            </p:graphicEl>
                                          </p:spTgt>
                                        </p:tgtEl>
                                        <p:attrNameLst>
                                          <p:attrName>style.visibility</p:attrName>
                                        </p:attrNameLst>
                                      </p:cBhvr>
                                      <p:to>
                                        <p:strVal val="visible"/>
                                      </p:to>
                                    </p:set>
                                    <p:animEffect transition="in" filter="fade">
                                      <p:cBhvr>
                                        <p:cTn id="7" dur="500"/>
                                        <p:tgtEl>
                                          <p:spTgt spid="6">
                                            <p:graphicEl>
                                              <a:dgm id="{8AD3F340-D42B-4600-A0F9-5C835335D13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C5D5DC89-B92F-4313-AE04-3839681916EF}"/>
                                            </p:graphicEl>
                                          </p:spTgt>
                                        </p:tgtEl>
                                        <p:attrNameLst>
                                          <p:attrName>style.visibility</p:attrName>
                                        </p:attrNameLst>
                                      </p:cBhvr>
                                      <p:to>
                                        <p:strVal val="visible"/>
                                      </p:to>
                                    </p:set>
                                    <p:animEffect transition="in" filter="fade">
                                      <p:cBhvr>
                                        <p:cTn id="10" dur="500"/>
                                        <p:tgtEl>
                                          <p:spTgt spid="6">
                                            <p:graphicEl>
                                              <a:dgm id="{C5D5DC89-B92F-4313-AE04-3839681916E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186FB130-25A4-4E6F-A9AA-44975067CF8C}"/>
                                            </p:graphicEl>
                                          </p:spTgt>
                                        </p:tgtEl>
                                        <p:attrNameLst>
                                          <p:attrName>style.visibility</p:attrName>
                                        </p:attrNameLst>
                                      </p:cBhvr>
                                      <p:to>
                                        <p:strVal val="visible"/>
                                      </p:to>
                                    </p:set>
                                    <p:animEffect transition="in" filter="fade">
                                      <p:cBhvr>
                                        <p:cTn id="15" dur="500"/>
                                        <p:tgtEl>
                                          <p:spTgt spid="6">
                                            <p:graphicEl>
                                              <a:dgm id="{186FB130-25A4-4E6F-A9AA-44975067CF8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DE2D3F9-6660-4F52-9936-59C31D178F6B}"/>
                                            </p:graphicEl>
                                          </p:spTgt>
                                        </p:tgtEl>
                                        <p:attrNameLst>
                                          <p:attrName>style.visibility</p:attrName>
                                        </p:attrNameLst>
                                      </p:cBhvr>
                                      <p:to>
                                        <p:strVal val="visible"/>
                                      </p:to>
                                    </p:set>
                                    <p:animEffect transition="in" filter="fade">
                                      <p:cBhvr>
                                        <p:cTn id="18" dur="500"/>
                                        <p:tgtEl>
                                          <p:spTgt spid="6">
                                            <p:graphicEl>
                                              <a:dgm id="{BDE2D3F9-6660-4F52-9936-59C31D178F6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D0EA3B23-5AEA-48A6-A4C8-8C4BAA230769}"/>
                                            </p:graphicEl>
                                          </p:spTgt>
                                        </p:tgtEl>
                                        <p:attrNameLst>
                                          <p:attrName>style.visibility</p:attrName>
                                        </p:attrNameLst>
                                      </p:cBhvr>
                                      <p:to>
                                        <p:strVal val="visible"/>
                                      </p:to>
                                    </p:set>
                                    <p:animEffect transition="in" filter="fade">
                                      <p:cBhvr>
                                        <p:cTn id="23" dur="500"/>
                                        <p:tgtEl>
                                          <p:spTgt spid="6">
                                            <p:graphicEl>
                                              <a:dgm id="{D0EA3B23-5AEA-48A6-A4C8-8C4BAA23076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73E8ED35-3AA7-4288-882C-9B8E682DDDB1}"/>
                                            </p:graphicEl>
                                          </p:spTgt>
                                        </p:tgtEl>
                                        <p:attrNameLst>
                                          <p:attrName>style.visibility</p:attrName>
                                        </p:attrNameLst>
                                      </p:cBhvr>
                                      <p:to>
                                        <p:strVal val="visible"/>
                                      </p:to>
                                    </p:set>
                                    <p:animEffect transition="in" filter="fade">
                                      <p:cBhvr>
                                        <p:cTn id="26" dur="500"/>
                                        <p:tgtEl>
                                          <p:spTgt spid="6">
                                            <p:graphicEl>
                                              <a:dgm id="{73E8ED35-3AA7-4288-882C-9B8E682DDDB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Offset policy in defense procurement</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054359"/>
            <a:ext cx="9121287" cy="4777274"/>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2691393"/>
            <a:ext cx="3512749" cy="2066038"/>
          </a:xfrm>
          <a:prstGeom prst="rect">
            <a:avLst/>
          </a:prstGeom>
        </p:spPr>
      </p:pic>
      <p:sp>
        <p:nvSpPr>
          <p:cNvPr id="7" name="Left Arrow 6"/>
          <p:cNvSpPr/>
          <p:nvPr/>
        </p:nvSpPr>
        <p:spPr>
          <a:xfrm>
            <a:off x="2934250" y="2103564"/>
            <a:ext cx="3466550" cy="1175657"/>
          </a:xfrm>
          <a:prstGeom prst="lef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 paid for purchase</a:t>
            </a:r>
          </a:p>
        </p:txBody>
      </p:sp>
      <p:sp>
        <p:nvSpPr>
          <p:cNvPr id="8" name="Notched Right Arrow 7"/>
          <p:cNvSpPr/>
          <p:nvPr/>
        </p:nvSpPr>
        <p:spPr>
          <a:xfrm rot="20534912">
            <a:off x="1259703" y="3432433"/>
            <a:ext cx="5660324" cy="2175945"/>
          </a:xfrm>
          <a:prstGeom prst="notchedRightArrow">
            <a:avLst>
              <a:gd name="adj1" fmla="val 67578"/>
              <a:gd name="adj2" fmla="val 50000"/>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Have to invest part of those $$ back in India</a:t>
            </a:r>
          </a:p>
          <a:p>
            <a:pPr algn="ctr"/>
            <a:r>
              <a:rPr lang="en-US" sz="2800" dirty="0"/>
              <a:t>Or buy some supplies locally</a:t>
            </a:r>
          </a:p>
        </p:txBody>
      </p:sp>
      <p:sp>
        <p:nvSpPr>
          <p:cNvPr id="9" name="Rectangle 8"/>
          <p:cNvSpPr/>
          <p:nvPr/>
        </p:nvSpPr>
        <p:spPr>
          <a:xfrm>
            <a:off x="2295331" y="5673012"/>
            <a:ext cx="5127784" cy="1184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Benefits </a:t>
            </a:r>
          </a:p>
          <a:p>
            <a:pPr marL="342900" indent="-342900">
              <a:buAutoNum type="arabicPeriod"/>
            </a:pPr>
            <a:r>
              <a:rPr lang="en-US" sz="2400" dirty="0"/>
              <a:t>BoP: less outflow</a:t>
            </a:r>
          </a:p>
          <a:p>
            <a:pPr marL="342900" indent="-342900">
              <a:buAutoNum type="arabicPeriod"/>
            </a:pPr>
            <a:r>
              <a:rPr lang="en-US" sz="2400" dirty="0"/>
              <a:t>Local vendors get biz, employment</a:t>
            </a:r>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15173" y="2420040"/>
            <a:ext cx="1349113" cy="2122605"/>
          </a:xfrm>
          <a:prstGeom prst="rect">
            <a:avLst/>
          </a:prstGeom>
        </p:spPr>
      </p:pic>
      <p:sp>
        <p:nvSpPr>
          <p:cNvPr id="11" name="Rectangle 10"/>
          <p:cNvSpPr/>
          <p:nvPr/>
        </p:nvSpPr>
        <p:spPr>
          <a:xfrm>
            <a:off x="167950" y="1296955"/>
            <a:ext cx="2939143" cy="1324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DPP Offset Threshold</a:t>
            </a:r>
          </a:p>
          <a:p>
            <a:pPr algn="ctr"/>
            <a:r>
              <a:rPr lang="en-US" sz="2400" dirty="0"/>
              <a:t>Before Rs.300 cr</a:t>
            </a:r>
          </a:p>
          <a:p>
            <a:pPr algn="ctr"/>
            <a:r>
              <a:rPr lang="en-US" sz="2400" dirty="0"/>
              <a:t>After Rs.2,000 cr</a:t>
            </a:r>
          </a:p>
        </p:txBody>
      </p:sp>
    </p:spTree>
    <p:extLst>
      <p:ext uri="{BB962C8B-B14F-4D97-AF65-F5344CB8AC3E}">
        <p14:creationId xmlns:p14="http://schemas.microsoft.com/office/powerpoint/2010/main" val="287774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MAKE IN INDIA: </a:t>
            </a:r>
          </a:p>
        </p:txBody>
      </p:sp>
      <p:graphicFrame>
        <p:nvGraphicFramePr>
          <p:cNvPr id="2" name="Content Placeholder 1"/>
          <p:cNvGraphicFramePr>
            <a:graphicFrameLocks noGrp="1"/>
          </p:cNvGraphicFramePr>
          <p:nvPr>
            <p:ph sz="quarter" idx="13"/>
          </p:nvPr>
        </p:nvGraphicFramePr>
        <p:xfrm>
          <a:off x="1535113" y="1438275"/>
          <a:ext cx="6280150" cy="3371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39509" y="1171858"/>
            <a:ext cx="1190791" cy="1190791"/>
          </a:xfrm>
          <a:prstGeom prst="rect">
            <a:avLst/>
          </a:prstGeom>
        </p:spPr>
      </p:pic>
    </p:spTree>
    <p:extLst>
      <p:ext uri="{BB962C8B-B14F-4D97-AF65-F5344CB8AC3E}">
        <p14:creationId xmlns:p14="http://schemas.microsoft.com/office/powerpoint/2010/main" val="1144186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400" dirty="0"/>
              <a:t>Why more formal jobs, relocation to smaller towns &amp; make in India= beneficial?</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241" y="1557053"/>
            <a:ext cx="3924560" cy="2261939"/>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37425" y="3370854"/>
            <a:ext cx="4757142" cy="2147029"/>
          </a:xfrm>
          <a:prstGeom prst="rect">
            <a:avLst/>
          </a:prstGeom>
        </p:spPr>
      </p:pic>
      <p:sp>
        <p:nvSpPr>
          <p:cNvPr id="8" name="Left Arrow Callout 7"/>
          <p:cNvSpPr/>
          <p:nvPr/>
        </p:nvSpPr>
        <p:spPr>
          <a:xfrm>
            <a:off x="4009830" y="1195754"/>
            <a:ext cx="4914361" cy="1285023"/>
          </a:xfrm>
          <a:prstGeom prst="leftArrowCallout">
            <a:avLst>
              <a:gd name="adj1" fmla="val 25000"/>
              <a:gd name="adj2" fmla="val 25000"/>
              <a:gd name="adj3" fmla="val 25000"/>
              <a:gd name="adj4" fmla="val 9065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latin typeface="Franklin Gothic Medium Cond" panose="020B0606030402020204" pitchFamily="34" charset="0"/>
              </a:rPr>
              <a:t>China entered mobile mfg. with low tech products like data cables, adapters, earphones</a:t>
            </a:r>
          </a:p>
        </p:txBody>
      </p:sp>
      <p:sp>
        <p:nvSpPr>
          <p:cNvPr id="9" name="Down Arrow Callout 8"/>
          <p:cNvSpPr/>
          <p:nvPr/>
        </p:nvSpPr>
        <p:spPr>
          <a:xfrm>
            <a:off x="4107801" y="2528960"/>
            <a:ext cx="4816390" cy="1338215"/>
          </a:xfrm>
          <a:prstGeom prst="downArrow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latin typeface="Franklin Gothic Medium Cond" panose="020B0606030402020204" pitchFamily="34" charset="0"/>
              </a:rPr>
              <a:t>now, Foxconn City in Shenzhen 4.20 lakh workers making </a:t>
            </a:r>
            <a:r>
              <a:rPr lang="en-US" sz="2800" dirty="0" err="1">
                <a:latin typeface="Franklin Gothic Medium Cond" panose="020B0606030402020204" pitchFamily="34" charset="0"/>
              </a:rPr>
              <a:t>iphones</a:t>
            </a:r>
            <a:endParaRPr lang="en-US" sz="2800" dirty="0">
              <a:latin typeface="Franklin Gothic Medium Cond" panose="020B0606030402020204" pitchFamily="34" charset="0"/>
            </a:endParaRPr>
          </a:p>
        </p:txBody>
      </p:sp>
      <p:sp>
        <p:nvSpPr>
          <p:cNvPr id="10" name="Rectangle 9"/>
          <p:cNvSpPr/>
          <p:nvPr/>
        </p:nvSpPr>
        <p:spPr>
          <a:xfrm>
            <a:off x="183240" y="3915358"/>
            <a:ext cx="3755713" cy="232718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257175" indent="-257175">
              <a:buFont typeface="+mj-lt"/>
              <a:buAutoNum type="arabicPeriod"/>
            </a:pPr>
            <a:r>
              <a:rPr lang="en-US" sz="2800" dirty="0">
                <a:latin typeface="Franklin Gothic Medium Cond" panose="020B0606030402020204" pitchFamily="34" charset="0"/>
              </a:rPr>
              <a:t>bicycle to car : Start with low-tech, evolve to high tech</a:t>
            </a:r>
          </a:p>
          <a:p>
            <a:pPr marL="257175" indent="-257175">
              <a:buFont typeface="+mj-lt"/>
              <a:buAutoNum type="arabicPeriod"/>
            </a:pPr>
            <a:r>
              <a:rPr lang="en-US" sz="2800" dirty="0">
                <a:latin typeface="Franklin Gothic Medium Cond" panose="020B0606030402020204" pitchFamily="34" charset="0"/>
              </a:rPr>
              <a:t>Higher GDP, Quality of export basket</a:t>
            </a:r>
          </a:p>
        </p:txBody>
      </p:sp>
    </p:spTree>
    <p:extLst>
      <p:ext uri="{BB962C8B-B14F-4D97-AF65-F5344CB8AC3E}">
        <p14:creationId xmlns:p14="http://schemas.microsoft.com/office/powerpoint/2010/main" val="137222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921" y="795523"/>
            <a:ext cx="9573840" cy="6062477"/>
          </a:xfrm>
          <a:prstGeom prst="rect">
            <a:avLst/>
          </a:prstGeom>
        </p:spPr>
      </p:pic>
      <p:sp>
        <p:nvSpPr>
          <p:cNvPr id="4" name="Rectangular Callout 3"/>
          <p:cNvSpPr/>
          <p:nvPr/>
        </p:nvSpPr>
        <p:spPr>
          <a:xfrm>
            <a:off x="475861" y="1147665"/>
            <a:ext cx="3816221" cy="625151"/>
          </a:xfrm>
          <a:prstGeom prst="wedgeRectCallout">
            <a:avLst>
              <a:gd name="adj1" fmla="val 20243"/>
              <a:gd name="adj2" fmla="val 78731"/>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&gt;10 cr. Direct indirect employed</a:t>
            </a:r>
          </a:p>
        </p:txBody>
      </p:sp>
      <p:sp>
        <p:nvSpPr>
          <p:cNvPr id="6" name="Rectangular Callout 5"/>
          <p:cNvSpPr/>
          <p:nvPr/>
        </p:nvSpPr>
        <p:spPr>
          <a:xfrm>
            <a:off x="4571999" y="1147664"/>
            <a:ext cx="3816221" cy="625151"/>
          </a:xfrm>
          <a:prstGeom prst="wedgeRectCallout">
            <a:avLst>
              <a:gd name="adj1" fmla="val -33058"/>
              <a:gd name="adj2" fmla="val 12052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50% of them women</a:t>
            </a:r>
          </a:p>
        </p:txBody>
      </p:sp>
      <p:sp>
        <p:nvSpPr>
          <p:cNvPr id="7" name="Title 6"/>
          <p:cNvSpPr>
            <a:spLocks noGrp="1"/>
          </p:cNvSpPr>
          <p:nvPr>
            <p:ph type="title"/>
          </p:nvPr>
        </p:nvSpPr>
        <p:spPr/>
        <p:txBody>
          <a:bodyPr/>
          <a:lstStyle/>
          <a:p>
            <a:r>
              <a:rPr lang="en-US" dirty="0"/>
              <a:t>Textile industry: India</a:t>
            </a:r>
          </a:p>
        </p:txBody>
      </p:sp>
    </p:spTree>
    <p:extLst>
      <p:ext uri="{BB962C8B-B14F-4D97-AF65-F5344CB8AC3E}">
        <p14:creationId xmlns:p14="http://schemas.microsoft.com/office/powerpoint/2010/main" val="1832240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53988" y="914401"/>
          <a:ext cx="8797925" cy="2957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Autofit/>
          </a:bodyPr>
          <a:lstStyle/>
          <a:p>
            <a:r>
              <a:rPr lang="en-US" sz="2800" dirty="0"/>
              <a:t>India: cotton, </a:t>
            </a:r>
            <a:r>
              <a:rPr lang="en-US" sz="2800" dirty="0" err="1"/>
              <a:t>labour</a:t>
            </a:r>
            <a:r>
              <a:rPr lang="en-US" sz="2800" dirty="0"/>
              <a:t> abundant YET Bangladesh, Vietnam ahead</a:t>
            </a:r>
          </a:p>
        </p:txBody>
      </p:sp>
      <p:graphicFrame>
        <p:nvGraphicFramePr>
          <p:cNvPr id="7" name="Diagram 6"/>
          <p:cNvGraphicFramePr/>
          <p:nvPr/>
        </p:nvGraphicFramePr>
        <p:xfrm>
          <a:off x="153988" y="3872205"/>
          <a:ext cx="8868714" cy="36135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p:cNvSpPr/>
          <p:nvPr/>
        </p:nvSpPr>
        <p:spPr>
          <a:xfrm>
            <a:off x="0" y="4131040"/>
            <a:ext cx="9143999" cy="68458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World Bank: “Stiches to Riches” report</a:t>
            </a:r>
          </a:p>
        </p:txBody>
      </p:sp>
    </p:spTree>
    <p:extLst>
      <p:ext uri="{BB962C8B-B14F-4D97-AF65-F5344CB8AC3E}">
        <p14:creationId xmlns:p14="http://schemas.microsoft.com/office/powerpoint/2010/main" val="346974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32EDBBF-DA7F-4B62-8191-9C3DC07DCCB6}"/>
                                            </p:graphicEl>
                                          </p:spTgt>
                                        </p:tgtEl>
                                        <p:attrNameLst>
                                          <p:attrName>style.visibility</p:attrName>
                                        </p:attrNameLst>
                                      </p:cBhvr>
                                      <p:to>
                                        <p:strVal val="visible"/>
                                      </p:to>
                                    </p:set>
                                    <p:animEffect transition="in" filter="fade">
                                      <p:cBhvr>
                                        <p:cTn id="7" dur="500"/>
                                        <p:tgtEl>
                                          <p:spTgt spid="5">
                                            <p:graphicEl>
                                              <a:dgm id="{232EDBBF-DA7F-4B62-8191-9C3DC07DCCB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9F39887E-2AAF-443B-B0F2-C71DC0FBF02B}"/>
                                            </p:graphicEl>
                                          </p:spTgt>
                                        </p:tgtEl>
                                        <p:attrNameLst>
                                          <p:attrName>style.visibility</p:attrName>
                                        </p:attrNameLst>
                                      </p:cBhvr>
                                      <p:to>
                                        <p:strVal val="visible"/>
                                      </p:to>
                                    </p:set>
                                    <p:animEffect transition="in" filter="fade">
                                      <p:cBhvr>
                                        <p:cTn id="10" dur="500"/>
                                        <p:tgtEl>
                                          <p:spTgt spid="5">
                                            <p:graphicEl>
                                              <a:dgm id="{9F39887E-2AAF-443B-B0F2-C71DC0FBF02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31489799-7C0A-4436-BA41-37E8A8EDD355}"/>
                                            </p:graphicEl>
                                          </p:spTgt>
                                        </p:tgtEl>
                                        <p:attrNameLst>
                                          <p:attrName>style.visibility</p:attrName>
                                        </p:attrNameLst>
                                      </p:cBhvr>
                                      <p:to>
                                        <p:strVal val="visible"/>
                                      </p:to>
                                    </p:set>
                                    <p:animEffect transition="in" filter="fade">
                                      <p:cBhvr>
                                        <p:cTn id="15" dur="500"/>
                                        <p:tgtEl>
                                          <p:spTgt spid="5">
                                            <p:graphicEl>
                                              <a:dgm id="{31489799-7C0A-4436-BA41-37E8A8EDD35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804CBD47-B14A-4D7D-997D-4E3781764286}"/>
                                            </p:graphicEl>
                                          </p:spTgt>
                                        </p:tgtEl>
                                        <p:attrNameLst>
                                          <p:attrName>style.visibility</p:attrName>
                                        </p:attrNameLst>
                                      </p:cBhvr>
                                      <p:to>
                                        <p:strVal val="visible"/>
                                      </p:to>
                                    </p:set>
                                    <p:animEffect transition="in" filter="fade">
                                      <p:cBhvr>
                                        <p:cTn id="18" dur="500"/>
                                        <p:tgtEl>
                                          <p:spTgt spid="5">
                                            <p:graphicEl>
                                              <a:dgm id="{804CBD47-B14A-4D7D-997D-4E378176428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BC13CAE5-F69A-4A47-8840-88F27701241E}"/>
                                            </p:graphicEl>
                                          </p:spTgt>
                                        </p:tgtEl>
                                        <p:attrNameLst>
                                          <p:attrName>style.visibility</p:attrName>
                                        </p:attrNameLst>
                                      </p:cBhvr>
                                      <p:to>
                                        <p:strVal val="visible"/>
                                      </p:to>
                                    </p:set>
                                    <p:animEffect transition="in" filter="fade">
                                      <p:cBhvr>
                                        <p:cTn id="23" dur="500"/>
                                        <p:tgtEl>
                                          <p:spTgt spid="5">
                                            <p:graphicEl>
                                              <a:dgm id="{BC13CAE5-F69A-4A47-8840-88F27701241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0DD2B6F1-B15F-45A0-BE53-F4D674DD4285}"/>
                                            </p:graphicEl>
                                          </p:spTgt>
                                        </p:tgtEl>
                                        <p:attrNameLst>
                                          <p:attrName>style.visibility</p:attrName>
                                        </p:attrNameLst>
                                      </p:cBhvr>
                                      <p:to>
                                        <p:strVal val="visible"/>
                                      </p:to>
                                    </p:set>
                                    <p:animEffect transition="in" filter="fade">
                                      <p:cBhvr>
                                        <p:cTn id="26" dur="500"/>
                                        <p:tgtEl>
                                          <p:spTgt spid="5">
                                            <p:graphicEl>
                                              <a:dgm id="{0DD2B6F1-B15F-45A0-BE53-F4D674DD4285}"/>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graphicEl>
                                              <a:dgm id="{4093A599-5233-40D2-AF94-88251DC9E296}"/>
                                            </p:graphicEl>
                                          </p:spTgt>
                                        </p:tgtEl>
                                        <p:attrNameLst>
                                          <p:attrName>style.visibility</p:attrName>
                                        </p:attrNameLst>
                                      </p:cBhvr>
                                      <p:to>
                                        <p:strVal val="visible"/>
                                      </p:to>
                                    </p:set>
                                    <p:animEffect transition="in" filter="fade">
                                      <p:cBhvr>
                                        <p:cTn id="36" dur="500"/>
                                        <p:tgtEl>
                                          <p:spTgt spid="7">
                                            <p:graphicEl>
                                              <a:dgm id="{4093A599-5233-40D2-AF94-88251DC9E296}"/>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D1972A2D-ADC4-43E6-B649-3C8EAA7641A3}"/>
                                            </p:graphicEl>
                                          </p:spTgt>
                                        </p:tgtEl>
                                        <p:attrNameLst>
                                          <p:attrName>style.visibility</p:attrName>
                                        </p:attrNameLst>
                                      </p:cBhvr>
                                      <p:to>
                                        <p:strVal val="visible"/>
                                      </p:to>
                                    </p:set>
                                    <p:animEffect transition="in" filter="fade">
                                      <p:cBhvr>
                                        <p:cTn id="41" dur="500"/>
                                        <p:tgtEl>
                                          <p:spTgt spid="7">
                                            <p:graphicEl>
                                              <a:dgm id="{D1972A2D-ADC4-43E6-B649-3C8EAA7641A3}"/>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85F70E23-D58D-4209-A651-47BD01712BDF}"/>
                                            </p:graphicEl>
                                          </p:spTgt>
                                        </p:tgtEl>
                                        <p:attrNameLst>
                                          <p:attrName>style.visibility</p:attrName>
                                        </p:attrNameLst>
                                      </p:cBhvr>
                                      <p:to>
                                        <p:strVal val="visible"/>
                                      </p:to>
                                    </p:set>
                                    <p:animEffect transition="in" filter="fade">
                                      <p:cBhvr>
                                        <p:cTn id="46" dur="500"/>
                                        <p:tgtEl>
                                          <p:spTgt spid="7">
                                            <p:graphicEl>
                                              <a:dgm id="{85F70E23-D58D-4209-A651-47BD01712BD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7" grpId="0">
        <p:bldSub>
          <a:bldDgm bld="one"/>
        </p:bldSub>
      </p:bldGraphic>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Textile industry should “SHIFT” to smaller towns</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35410" y="3226256"/>
            <a:ext cx="3147333" cy="310922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8626" y="1460324"/>
            <a:ext cx="4080739" cy="2915733"/>
          </a:xfrm>
          <a:prstGeom prst="rect">
            <a:avLst/>
          </a:prstGeom>
        </p:spPr>
      </p:pic>
      <p:sp>
        <p:nvSpPr>
          <p:cNvPr id="7" name="Rectangle 6"/>
          <p:cNvSpPr/>
          <p:nvPr/>
        </p:nvSpPr>
        <p:spPr>
          <a:xfrm>
            <a:off x="223935" y="795523"/>
            <a:ext cx="5772732" cy="63206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Big villages ► towns, </a:t>
            </a:r>
            <a:r>
              <a:rPr lang="en-US" sz="3200" dirty="0" err="1"/>
              <a:t>rurbanization</a:t>
            </a:r>
            <a:endParaRPr lang="en-US" sz="3200" dirty="0"/>
          </a:p>
        </p:txBody>
      </p:sp>
      <p:sp>
        <p:nvSpPr>
          <p:cNvPr id="8" name="Rectangle 7"/>
          <p:cNvSpPr/>
          <p:nvPr/>
        </p:nvSpPr>
        <p:spPr>
          <a:xfrm>
            <a:off x="391886" y="4408796"/>
            <a:ext cx="5215812" cy="192668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Agri. Labour  </a:t>
            </a:r>
            <a:r>
              <a:rPr lang="en-US" sz="3200" dirty="0">
                <a:latin typeface="Arial Black" panose="020B0A04020102020204" pitchFamily="34" charset="0"/>
              </a:rPr>
              <a:t>▼</a:t>
            </a:r>
            <a:endParaRPr lang="en-US" sz="3200" dirty="0"/>
          </a:p>
          <a:p>
            <a:pPr algn="ctr"/>
            <a:r>
              <a:rPr lang="en-US" sz="3200" dirty="0"/>
              <a:t>but women friendly industries…x</a:t>
            </a:r>
          </a:p>
          <a:p>
            <a:pPr algn="ctr"/>
            <a:r>
              <a:rPr lang="en-US" sz="3200" dirty="0"/>
              <a:t>Textile units: lower wages, land</a:t>
            </a:r>
          </a:p>
        </p:txBody>
      </p:sp>
      <p:sp>
        <p:nvSpPr>
          <p:cNvPr id="9" name="Rectangular Callout 8"/>
          <p:cNvSpPr/>
          <p:nvPr/>
        </p:nvSpPr>
        <p:spPr>
          <a:xfrm>
            <a:off x="5113176" y="1735494"/>
            <a:ext cx="3825551" cy="1791477"/>
          </a:xfrm>
          <a:prstGeom prst="wedgeRect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Arial Black" panose="020B0A04020102020204" pitchFamily="34" charset="0"/>
              </a:rPr>
              <a:t>▲ </a:t>
            </a:r>
            <a:r>
              <a:rPr lang="en-US" sz="2800" dirty="0"/>
              <a:t>female </a:t>
            </a:r>
            <a:r>
              <a:rPr lang="en-US" sz="2800" dirty="0" err="1"/>
              <a:t>labour</a:t>
            </a:r>
            <a:r>
              <a:rPr lang="en-US" sz="2800" dirty="0"/>
              <a:t> force participation=</a:t>
            </a:r>
          </a:p>
          <a:p>
            <a:pPr algn="ctr"/>
            <a:r>
              <a:rPr lang="en-US" sz="2800" dirty="0">
                <a:latin typeface="Arial Black" panose="020B0A04020102020204" pitchFamily="34" charset="0"/>
              </a:rPr>
              <a:t>▲ </a:t>
            </a:r>
            <a:r>
              <a:rPr lang="en-US" sz="2800" dirty="0"/>
              <a:t>GDP by 1.4% PA</a:t>
            </a:r>
          </a:p>
        </p:txBody>
      </p:sp>
    </p:spTree>
    <p:extLst>
      <p:ext uri="{BB962C8B-B14F-4D97-AF65-F5344CB8AC3E}">
        <p14:creationId xmlns:p14="http://schemas.microsoft.com/office/powerpoint/2010/main" val="176971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rcRect r="1421"/>
          <a:stretch/>
        </p:blipFill>
        <p:spPr>
          <a:xfrm>
            <a:off x="1" y="710066"/>
            <a:ext cx="9144000" cy="6147934"/>
          </a:xfrm>
          <a:prstGeom prst="rect">
            <a:avLst/>
          </a:prstGeom>
        </p:spPr>
      </p:pic>
      <p:sp>
        <p:nvSpPr>
          <p:cNvPr id="3" name="Title 2"/>
          <p:cNvSpPr>
            <a:spLocks noGrp="1"/>
          </p:cNvSpPr>
          <p:nvPr>
            <p:ph type="title"/>
          </p:nvPr>
        </p:nvSpPr>
        <p:spPr>
          <a:xfrm>
            <a:off x="0" y="8391"/>
            <a:ext cx="9144000" cy="701675"/>
          </a:xfrm>
        </p:spPr>
        <p:txBody>
          <a:bodyPr/>
          <a:lstStyle/>
          <a:p>
            <a:r>
              <a:rPr lang="en-US" dirty="0"/>
              <a:t>“Involuntary” unemployment: Types of</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642712723"/>
              </p:ext>
            </p:extLst>
          </p:nvPr>
        </p:nvGraphicFramePr>
        <p:xfrm>
          <a:off x="0" y="914400"/>
          <a:ext cx="8858250" cy="52990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Left-Right Arrow Callout 4"/>
          <p:cNvSpPr/>
          <p:nvPr/>
        </p:nvSpPr>
        <p:spPr>
          <a:xfrm>
            <a:off x="475861" y="2024743"/>
            <a:ext cx="4833257" cy="494523"/>
          </a:xfrm>
          <a:prstGeom prst="leftRightArrow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1</a:t>
            </a:r>
            <a:r>
              <a:rPr lang="en-US" sz="3200" baseline="30000" dirty="0"/>
              <a:t>st</a:t>
            </a:r>
            <a:r>
              <a:rPr lang="en-US" sz="3200" dirty="0"/>
              <a:t> World </a:t>
            </a:r>
          </a:p>
        </p:txBody>
      </p:sp>
      <p:sp>
        <p:nvSpPr>
          <p:cNvPr id="6" name="Curved Right Arrow 5"/>
          <p:cNvSpPr/>
          <p:nvPr/>
        </p:nvSpPr>
        <p:spPr>
          <a:xfrm>
            <a:off x="0" y="1740877"/>
            <a:ext cx="550506" cy="1935384"/>
          </a:xfrm>
          <a:prstGeom prst="curv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672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5860376F-227F-4E16-AC19-D2BD70921D9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76B50E27-B54A-4B57-B4D2-81AE0F29E18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27E89E3E-00BF-4601-8239-52022F2B7E6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CA82D26B-368D-4FEB-B655-AD640D93F78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B264E7E8-527A-41D8-AA47-DB305903EA8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3A263FD6-75BA-49DB-AE72-98C88E88B59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EAD31AAD-9042-4099-B46D-F086AE373E1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C078CB01-6928-4F50-8033-394F3D0C8B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4921" y="795523"/>
            <a:ext cx="9573840" cy="6062477"/>
          </a:xfrm>
          <a:prstGeom prst="rect">
            <a:avLst/>
          </a:prstGeom>
        </p:spPr>
      </p:pic>
      <p:sp>
        <p:nvSpPr>
          <p:cNvPr id="2" name="Title 1"/>
          <p:cNvSpPr>
            <a:spLocks noGrp="1"/>
          </p:cNvSpPr>
          <p:nvPr>
            <p:ph type="title"/>
          </p:nvPr>
        </p:nvSpPr>
        <p:spPr/>
        <p:txBody>
          <a:bodyPr>
            <a:normAutofit fontScale="90000"/>
          </a:bodyPr>
          <a:lstStyle/>
          <a:p>
            <a:r>
              <a:rPr lang="en-US" dirty="0"/>
              <a:t>Textile industry should “SHIFT” to smaller towns</a:t>
            </a:r>
          </a:p>
        </p:txBody>
      </p:sp>
      <p:sp>
        <p:nvSpPr>
          <p:cNvPr id="4" name="Rectangular Callout 3"/>
          <p:cNvSpPr/>
          <p:nvPr/>
        </p:nvSpPr>
        <p:spPr>
          <a:xfrm>
            <a:off x="-1" y="4861249"/>
            <a:ext cx="5215813" cy="1455574"/>
          </a:xfrm>
          <a:prstGeom prst="wedgeRectCallout">
            <a:avLst>
              <a:gd name="adj1" fmla="val 35896"/>
              <a:gd name="adj2" fmla="val -92719"/>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800" dirty="0"/>
              <a:t>Gainful paid work► self respect</a:t>
            </a:r>
          </a:p>
          <a:p>
            <a:pPr algn="ctr"/>
            <a:r>
              <a:rPr lang="en-US" sz="2800" dirty="0"/>
              <a:t>Can spend more on child-edu, health</a:t>
            </a:r>
          </a:p>
          <a:p>
            <a:pPr algn="ctr"/>
            <a:r>
              <a:rPr lang="en-US" sz="2800" dirty="0"/>
              <a:t>Positive social externalities</a:t>
            </a:r>
          </a:p>
        </p:txBody>
      </p:sp>
      <p:sp>
        <p:nvSpPr>
          <p:cNvPr id="5" name="Rectangular Callout 4"/>
          <p:cNvSpPr/>
          <p:nvPr/>
        </p:nvSpPr>
        <p:spPr>
          <a:xfrm>
            <a:off x="5803640" y="5892280"/>
            <a:ext cx="2621902" cy="849086"/>
          </a:xfrm>
          <a:prstGeom prst="wedgeRectCallout">
            <a:avLst>
              <a:gd name="adj1" fmla="val 17601"/>
              <a:gd name="adj2" fmla="val -125560"/>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a:t>Flexible work hours</a:t>
            </a:r>
          </a:p>
          <a:p>
            <a:pPr algn="ctr"/>
            <a:r>
              <a:rPr lang="en-US" sz="2400" dirty="0"/>
              <a:t>Can work @home</a:t>
            </a:r>
          </a:p>
        </p:txBody>
      </p:sp>
    </p:spTree>
    <p:extLst>
      <p:ext uri="{BB962C8B-B14F-4D97-AF65-F5344CB8AC3E}">
        <p14:creationId xmlns:p14="http://schemas.microsoft.com/office/powerpoint/2010/main" val="256166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MAKE IN INDIA: </a:t>
            </a:r>
          </a:p>
        </p:txBody>
      </p:sp>
      <p:graphicFrame>
        <p:nvGraphicFramePr>
          <p:cNvPr id="2" name="Content Placeholder 1"/>
          <p:cNvGraphicFramePr>
            <a:graphicFrameLocks noGrp="1"/>
          </p:cNvGraphicFramePr>
          <p:nvPr>
            <p:ph sz="quarter" idx="13"/>
          </p:nvPr>
        </p:nvGraphicFramePr>
        <p:xfrm>
          <a:off x="1535113" y="1438275"/>
          <a:ext cx="6280150" cy="3371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39300" y="1438275"/>
            <a:ext cx="1190791" cy="119079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286846" y="1499821"/>
            <a:ext cx="1190791" cy="1190791"/>
          </a:xfrm>
          <a:prstGeom prst="rect">
            <a:avLst/>
          </a:prstGeom>
        </p:spPr>
      </p:pic>
    </p:spTree>
    <p:extLst>
      <p:ext uri="{BB962C8B-B14F-4D97-AF65-F5344CB8AC3E}">
        <p14:creationId xmlns:p14="http://schemas.microsoft.com/office/powerpoint/2010/main" val="2359603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9242587" cy="6858000"/>
          </a:xfrm>
          <a:prstGeom prst="rect">
            <a:avLst/>
          </a:prstGeom>
        </p:spPr>
      </p:pic>
      <p:graphicFrame>
        <p:nvGraphicFramePr>
          <p:cNvPr id="2" name="Diagram 1"/>
          <p:cNvGraphicFramePr/>
          <p:nvPr>
            <p:extLst>
              <p:ext uri="{D42A27DB-BD31-4B8C-83A1-F6EECF244321}">
                <p14:modId xmlns:p14="http://schemas.microsoft.com/office/powerpoint/2010/main" val="3132375462"/>
              </p:ext>
            </p:extLst>
          </p:nvPr>
        </p:nvGraphicFramePr>
        <p:xfrm>
          <a:off x="70339" y="-764932"/>
          <a:ext cx="5627076" cy="5046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433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90AE2D2D-75E2-4EB4-8B07-FDE45B0AE3FD}"/>
                                            </p:graphicEl>
                                          </p:spTgt>
                                        </p:tgtEl>
                                        <p:attrNameLst>
                                          <p:attrName>style.visibility</p:attrName>
                                        </p:attrNameLst>
                                      </p:cBhvr>
                                      <p:to>
                                        <p:strVal val="visible"/>
                                      </p:to>
                                    </p:set>
                                    <p:animEffect transition="in" filter="fade">
                                      <p:cBhvr>
                                        <p:cTn id="7" dur="500"/>
                                        <p:tgtEl>
                                          <p:spTgt spid="2">
                                            <p:graphicEl>
                                              <a:dgm id="{90AE2D2D-75E2-4EB4-8B07-FDE45B0AE3F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8AE52D41-8948-43D2-8462-80F25B9772C9}"/>
                                            </p:graphicEl>
                                          </p:spTgt>
                                        </p:tgtEl>
                                        <p:attrNameLst>
                                          <p:attrName>style.visibility</p:attrName>
                                        </p:attrNameLst>
                                      </p:cBhvr>
                                      <p:to>
                                        <p:strVal val="visible"/>
                                      </p:to>
                                    </p:set>
                                    <p:animEffect transition="in" filter="fade">
                                      <p:cBhvr>
                                        <p:cTn id="10" dur="500"/>
                                        <p:tgtEl>
                                          <p:spTgt spid="2">
                                            <p:graphicEl>
                                              <a:dgm id="{8AE52D41-8948-43D2-8462-80F25B9772C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CAB9138E-B7B8-4A01-AA16-84A15B487689}"/>
                                            </p:graphicEl>
                                          </p:spTgt>
                                        </p:tgtEl>
                                        <p:attrNameLst>
                                          <p:attrName>style.visibility</p:attrName>
                                        </p:attrNameLst>
                                      </p:cBhvr>
                                      <p:to>
                                        <p:strVal val="visible"/>
                                      </p:to>
                                    </p:set>
                                    <p:animEffect transition="in" filter="fade">
                                      <p:cBhvr>
                                        <p:cTn id="15" dur="500"/>
                                        <p:tgtEl>
                                          <p:spTgt spid="2">
                                            <p:graphicEl>
                                              <a:dgm id="{CAB9138E-B7B8-4A01-AA16-84A15B48768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22047A82-D97C-4871-B75C-33855FDFA17D}"/>
                                            </p:graphicEl>
                                          </p:spTgt>
                                        </p:tgtEl>
                                        <p:attrNameLst>
                                          <p:attrName>style.visibility</p:attrName>
                                        </p:attrNameLst>
                                      </p:cBhvr>
                                      <p:to>
                                        <p:strVal val="visible"/>
                                      </p:to>
                                    </p:set>
                                    <p:animEffect transition="in" filter="fade">
                                      <p:cBhvr>
                                        <p:cTn id="18" dur="500"/>
                                        <p:tgtEl>
                                          <p:spTgt spid="2">
                                            <p:graphicEl>
                                              <a:dgm id="{22047A82-D97C-4871-B75C-33855FDFA17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55247" y="901037"/>
            <a:ext cx="2857500" cy="1182046"/>
          </a:xfrm>
          <a:prstGeom prst="rect">
            <a:avLst/>
          </a:prstGeom>
        </p:spPr>
      </p:pic>
      <p:sp>
        <p:nvSpPr>
          <p:cNvPr id="2" name="Title 1"/>
          <p:cNvSpPr>
            <a:spLocks noGrp="1"/>
          </p:cNvSpPr>
          <p:nvPr>
            <p:ph type="title"/>
          </p:nvPr>
        </p:nvSpPr>
        <p:spPr/>
        <p:txBody>
          <a:bodyPr/>
          <a:lstStyle/>
          <a:p>
            <a:r>
              <a:rPr lang="en-US" dirty="0"/>
              <a:t>MSME/Start up: Finance / Loan</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2593" y="964522"/>
            <a:ext cx="2954215" cy="1055076"/>
          </a:xfrm>
          <a:prstGeom prst="rect">
            <a:avLst/>
          </a:prstGeom>
        </p:spPr>
      </p:pic>
      <p:sp>
        <p:nvSpPr>
          <p:cNvPr id="5" name="Rectangular Callout 4"/>
          <p:cNvSpPr/>
          <p:nvPr/>
        </p:nvSpPr>
        <p:spPr>
          <a:xfrm>
            <a:off x="4368517" y="2258909"/>
            <a:ext cx="4710169" cy="2106362"/>
          </a:xfrm>
          <a:prstGeom prst="wedgeRectCallout">
            <a:avLst>
              <a:gd name="adj1" fmla="val -7679"/>
              <a:gd name="adj2" fmla="val -73291"/>
            </a:avLst>
          </a:prstGeom>
        </p:spPr>
        <p:style>
          <a:lnRef idx="3">
            <a:schemeClr val="lt1"/>
          </a:lnRef>
          <a:fillRef idx="1">
            <a:schemeClr val="accent3"/>
          </a:fillRef>
          <a:effectRef idx="1">
            <a:schemeClr val="accent3"/>
          </a:effectRef>
          <a:fontRef idx="minor">
            <a:schemeClr val="lt1"/>
          </a:fontRef>
        </p:style>
        <p:txBody>
          <a:bodyPr rtlCol="0" anchor="ctr"/>
          <a:lstStyle/>
          <a:p>
            <a:pPr algn="r"/>
            <a:r>
              <a:rPr lang="en-US" sz="2800" dirty="0"/>
              <a:t>SIDBI► Banks (10k cr.)</a:t>
            </a:r>
          </a:p>
          <a:p>
            <a:pPr algn="r"/>
            <a:r>
              <a:rPr lang="en-US" sz="2800" dirty="0"/>
              <a:t>Each branch to give </a:t>
            </a:r>
            <a:r>
              <a:rPr lang="en-US" sz="2800" dirty="0" err="1"/>
              <a:t>atleast</a:t>
            </a:r>
            <a:r>
              <a:rPr lang="en-US" sz="2800" dirty="0"/>
              <a:t> </a:t>
            </a:r>
          </a:p>
          <a:p>
            <a:pPr algn="r"/>
            <a:r>
              <a:rPr lang="en-US" sz="2800" dirty="0"/>
              <a:t>1 loan to SC/ST; 1 to woman Greenfield non-farm Rs.10L-1 Cr.</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404" y="4418028"/>
            <a:ext cx="3107092" cy="1875980"/>
          </a:xfrm>
          <a:prstGeom prst="rect">
            <a:avLst/>
          </a:prstGeom>
        </p:spPr>
      </p:pic>
      <p:sp>
        <p:nvSpPr>
          <p:cNvPr id="8" name="Rectangular Callout 7"/>
          <p:cNvSpPr/>
          <p:nvPr/>
        </p:nvSpPr>
        <p:spPr>
          <a:xfrm>
            <a:off x="3230184" y="4593854"/>
            <a:ext cx="5848502" cy="1688122"/>
          </a:xfrm>
          <a:prstGeom prst="wedgeRectCallout">
            <a:avLst>
              <a:gd name="adj1" fmla="val -58412"/>
              <a:gd name="adj2" fmla="val -25204"/>
            </a:avLst>
          </a:prstGeom>
        </p:spPr>
        <p:style>
          <a:lnRef idx="3">
            <a:schemeClr val="lt1"/>
          </a:lnRef>
          <a:fillRef idx="1">
            <a:schemeClr val="accent3"/>
          </a:fillRef>
          <a:effectRef idx="1">
            <a:schemeClr val="accent3"/>
          </a:effectRef>
          <a:fontRef idx="minor">
            <a:schemeClr val="lt1"/>
          </a:fontRef>
        </p:style>
        <p:txBody>
          <a:bodyPr rtlCol="0" anchor="ctr"/>
          <a:lstStyle/>
          <a:p>
            <a:pPr marL="457200" lvl="0" indent="-457200">
              <a:buFont typeface="+mj-lt"/>
              <a:buAutoNum type="arabicPeriod"/>
            </a:pPr>
            <a:r>
              <a:rPr lang="en-US" sz="2400" dirty="0"/>
              <a:t>India Aspiration Fund: Venture capital</a:t>
            </a:r>
          </a:p>
          <a:p>
            <a:pPr marL="457200" lvl="0" indent="-457200">
              <a:buFont typeface="+mj-lt"/>
              <a:buAutoNum type="arabicPeriod"/>
            </a:pPr>
            <a:r>
              <a:rPr lang="en-US" sz="2400" dirty="0"/>
              <a:t>SMILE: SIDBI Make in India Loan for Small Enterprises (SMILE)- short term loans for 25-Mk-In-India target MSME industries</a:t>
            </a:r>
          </a:p>
        </p:txBody>
      </p:sp>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4538" y="2784024"/>
            <a:ext cx="933061" cy="933061"/>
          </a:xfrm>
          <a:prstGeom prst="rect">
            <a:avLst/>
          </a:prstGeom>
        </p:spPr>
      </p:pic>
      <p:sp>
        <p:nvSpPr>
          <p:cNvPr id="4" name="Rectangular Callout 3"/>
          <p:cNvSpPr/>
          <p:nvPr/>
        </p:nvSpPr>
        <p:spPr>
          <a:xfrm>
            <a:off x="52034" y="2083083"/>
            <a:ext cx="4034774" cy="2664763"/>
          </a:xfrm>
          <a:prstGeom prst="wedgeRectCallout">
            <a:avLst>
              <a:gd name="adj1" fmla="val -11842"/>
              <a:gd name="adj2" fmla="val -6649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Through MFI, SCB, RRB..</a:t>
            </a:r>
          </a:p>
          <a:p>
            <a:pPr algn="ctr"/>
            <a:r>
              <a:rPr lang="en-US" sz="2400" dirty="0" err="1"/>
              <a:t>Shishu</a:t>
            </a:r>
            <a:r>
              <a:rPr lang="en-US" sz="2400" dirty="0"/>
              <a:t>: </a:t>
            </a:r>
            <a:r>
              <a:rPr lang="en-US" sz="2400" dirty="0" err="1"/>
              <a:t>upto</a:t>
            </a:r>
            <a:r>
              <a:rPr lang="en-US" sz="2400" dirty="0"/>
              <a:t> 50k</a:t>
            </a:r>
          </a:p>
          <a:p>
            <a:pPr algn="ctr"/>
            <a:r>
              <a:rPr lang="en-US" sz="2400" dirty="0"/>
              <a:t>Kishor: &gt;50k-5L</a:t>
            </a:r>
          </a:p>
          <a:p>
            <a:pPr algn="ctr"/>
            <a:r>
              <a:rPr lang="en-US" sz="2400" dirty="0"/>
              <a:t>Tarun: &gt;5L-10L</a:t>
            </a:r>
          </a:p>
          <a:p>
            <a:pPr algn="ctr"/>
            <a:r>
              <a:rPr lang="en-US" sz="2400" dirty="0"/>
              <a:t>===========</a:t>
            </a:r>
          </a:p>
          <a:p>
            <a:pPr algn="ctr"/>
            <a:r>
              <a:rPr lang="en-US" sz="2400" dirty="0"/>
              <a:t>Interest not fixed</a:t>
            </a:r>
          </a:p>
          <a:p>
            <a:pPr algn="ctr"/>
            <a:r>
              <a:rPr lang="en-US" sz="2400" dirty="0"/>
              <a:t>CREDIT(+) Approach (Training)</a:t>
            </a:r>
          </a:p>
        </p:txBody>
      </p:sp>
    </p:spTree>
    <p:extLst>
      <p:ext uri="{BB962C8B-B14F-4D97-AF65-F5344CB8AC3E}">
        <p14:creationId xmlns:p14="http://schemas.microsoft.com/office/powerpoint/2010/main" val="102516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fade">
                                      <p:cBhvr>
                                        <p:cTn id="45" dur="500"/>
                                        <p:tgtEl>
                                          <p:spTgt spid="4">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
                                            <p:bg/>
                                          </p:spTgt>
                                        </p:tgtEl>
                                        <p:attrNameLst>
                                          <p:attrName>style.visibility</p:attrName>
                                        </p:attrNameLst>
                                      </p:cBhvr>
                                      <p:to>
                                        <p:strVal val="visible"/>
                                      </p:to>
                                    </p:set>
                                    <p:animEffect transition="in" filter="fade">
                                      <p:cBhvr>
                                        <p:cTn id="53" dur="500"/>
                                        <p:tgtEl>
                                          <p:spTgt spid="5">
                                            <p:bg/>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txEl>
                                              <p:pRg st="0" end="0"/>
                                            </p:txEl>
                                          </p:spTgt>
                                        </p:tgtEl>
                                        <p:attrNameLst>
                                          <p:attrName>style.visibility</p:attrName>
                                        </p:attrNameLst>
                                      </p:cBhvr>
                                      <p:to>
                                        <p:strVal val="visible"/>
                                      </p:to>
                                    </p:set>
                                    <p:animEffect transition="in" filter="fade">
                                      <p:cBhvr>
                                        <p:cTn id="58" dur="500"/>
                                        <p:tgtEl>
                                          <p:spTgt spid="5">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txEl>
                                              <p:pRg st="1" end="1"/>
                                            </p:txEl>
                                          </p:spTgt>
                                        </p:tgtEl>
                                        <p:attrNameLst>
                                          <p:attrName>style.visibility</p:attrName>
                                        </p:attrNameLst>
                                      </p:cBhvr>
                                      <p:to>
                                        <p:strVal val="visible"/>
                                      </p:to>
                                    </p:set>
                                    <p:animEffect transition="in" filter="fade">
                                      <p:cBhvr>
                                        <p:cTn id="63" dur="500"/>
                                        <p:tgtEl>
                                          <p:spTgt spid="5">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
                                            <p:txEl>
                                              <p:pRg st="2" end="2"/>
                                            </p:txEl>
                                          </p:spTgt>
                                        </p:tgtEl>
                                        <p:attrNameLst>
                                          <p:attrName>style.visibility</p:attrName>
                                        </p:attrNameLst>
                                      </p:cBhvr>
                                      <p:to>
                                        <p:strVal val="visible"/>
                                      </p:to>
                                    </p:set>
                                    <p:animEffect transition="in" filter="fade">
                                      <p:cBhvr>
                                        <p:cTn id="68" dur="500"/>
                                        <p:tgtEl>
                                          <p:spTgt spid="5">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8">
                                            <p:bg/>
                                          </p:spTgt>
                                        </p:tgtEl>
                                        <p:attrNameLst>
                                          <p:attrName>style.visibility</p:attrName>
                                        </p:attrNameLst>
                                      </p:cBhvr>
                                      <p:to>
                                        <p:strVal val="visible"/>
                                      </p:to>
                                    </p:set>
                                    <p:animEffect transition="in" filter="fade">
                                      <p:cBhvr>
                                        <p:cTn id="73" dur="500"/>
                                        <p:tgtEl>
                                          <p:spTgt spid="8">
                                            <p:bg/>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8">
                                            <p:txEl>
                                              <p:pRg st="0" end="0"/>
                                            </p:txEl>
                                          </p:spTgt>
                                        </p:tgtEl>
                                        <p:attrNameLst>
                                          <p:attrName>style.visibility</p:attrName>
                                        </p:attrNameLst>
                                      </p:cBhvr>
                                      <p:to>
                                        <p:strVal val="visible"/>
                                      </p:to>
                                    </p:set>
                                    <p:animEffect transition="in" filter="fade">
                                      <p:cBhvr>
                                        <p:cTn id="78" dur="500"/>
                                        <p:tgtEl>
                                          <p:spTgt spid="8">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
                                            <p:txEl>
                                              <p:pRg st="1" end="1"/>
                                            </p:txEl>
                                          </p:spTgt>
                                        </p:tgtEl>
                                        <p:attrNameLst>
                                          <p:attrName>style.visibility</p:attrName>
                                        </p:attrNameLst>
                                      </p:cBhvr>
                                      <p:to>
                                        <p:strVal val="visible"/>
                                      </p:to>
                                    </p:set>
                                    <p:animEffect transition="in" filter="fade">
                                      <p:cBhvr>
                                        <p:cTn id="8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8" grpId="0" build="p" animBg="1"/>
      <p:bldP spid="4"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14852" y="974283"/>
            <a:ext cx="7170851" cy="5452076"/>
          </a:xfrm>
          <a:prstGeom prst="rect">
            <a:avLst/>
          </a:prstGeom>
        </p:spPr>
      </p:pic>
      <p:sp>
        <p:nvSpPr>
          <p:cNvPr id="4" name="Title 3"/>
          <p:cNvSpPr>
            <a:spLocks noGrp="1"/>
          </p:cNvSpPr>
          <p:nvPr>
            <p:ph type="title"/>
          </p:nvPr>
        </p:nvSpPr>
        <p:spPr/>
        <p:txBody>
          <a:bodyPr>
            <a:normAutofit/>
          </a:bodyPr>
          <a:lstStyle/>
          <a:p>
            <a:r>
              <a:rPr lang="en-US" dirty="0"/>
              <a:t>Stand up India: IE ad on Apr-05-2016</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9044" y="5001785"/>
            <a:ext cx="1424574" cy="1424574"/>
          </a:xfrm>
          <a:prstGeom prst="rect">
            <a:avLst/>
          </a:prstGeom>
        </p:spPr>
      </p:pic>
    </p:spTree>
    <p:extLst>
      <p:ext uri="{BB962C8B-B14F-4D97-AF65-F5344CB8AC3E}">
        <p14:creationId xmlns:p14="http://schemas.microsoft.com/office/powerpoint/2010/main" val="1489851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4781" y="690465"/>
          <a:ext cx="8797529" cy="6036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a:bodyPr>
          <a:lstStyle/>
          <a:p>
            <a:r>
              <a:rPr lang="en-US" dirty="0"/>
              <a:t>Start up: Taxation and regulatory affairs</a:t>
            </a:r>
          </a:p>
        </p:txBody>
      </p:sp>
    </p:spTree>
    <p:extLst>
      <p:ext uri="{BB962C8B-B14F-4D97-AF65-F5344CB8AC3E}">
        <p14:creationId xmlns:p14="http://schemas.microsoft.com/office/powerpoint/2010/main" val="82935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83663BF3-360D-4113-BD43-501F2DF19B78}"/>
                                            </p:graphicEl>
                                          </p:spTgt>
                                        </p:tgtEl>
                                        <p:attrNameLst>
                                          <p:attrName>style.visibility</p:attrName>
                                        </p:attrNameLst>
                                      </p:cBhvr>
                                      <p:to>
                                        <p:strVal val="visible"/>
                                      </p:to>
                                    </p:set>
                                    <p:animEffect transition="in" filter="fade">
                                      <p:cBhvr>
                                        <p:cTn id="7" dur="500"/>
                                        <p:tgtEl>
                                          <p:spTgt spid="6">
                                            <p:graphicEl>
                                              <a:dgm id="{83663BF3-360D-4113-BD43-501F2DF19B7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F970052-A6EF-4F85-8705-D217C121CF72}"/>
                                            </p:graphicEl>
                                          </p:spTgt>
                                        </p:tgtEl>
                                        <p:attrNameLst>
                                          <p:attrName>style.visibility</p:attrName>
                                        </p:attrNameLst>
                                      </p:cBhvr>
                                      <p:to>
                                        <p:strVal val="visible"/>
                                      </p:to>
                                    </p:set>
                                    <p:animEffect transition="in" filter="fade">
                                      <p:cBhvr>
                                        <p:cTn id="10" dur="500"/>
                                        <p:tgtEl>
                                          <p:spTgt spid="6">
                                            <p:graphicEl>
                                              <a:dgm id="{DF970052-A6EF-4F85-8705-D217C121CF7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02BFC843-1C86-43EE-8D1A-8421934D7E7C}"/>
                                            </p:graphicEl>
                                          </p:spTgt>
                                        </p:tgtEl>
                                        <p:attrNameLst>
                                          <p:attrName>style.visibility</p:attrName>
                                        </p:attrNameLst>
                                      </p:cBhvr>
                                      <p:to>
                                        <p:strVal val="visible"/>
                                      </p:to>
                                    </p:set>
                                    <p:animEffect transition="in" filter="fade">
                                      <p:cBhvr>
                                        <p:cTn id="15" dur="500"/>
                                        <p:tgtEl>
                                          <p:spTgt spid="6">
                                            <p:graphicEl>
                                              <a:dgm id="{02BFC843-1C86-43EE-8D1A-8421934D7E7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6F6FC2A1-F041-4B68-AD00-75468280CADB}"/>
                                            </p:graphicEl>
                                          </p:spTgt>
                                        </p:tgtEl>
                                        <p:attrNameLst>
                                          <p:attrName>style.visibility</p:attrName>
                                        </p:attrNameLst>
                                      </p:cBhvr>
                                      <p:to>
                                        <p:strVal val="visible"/>
                                      </p:to>
                                    </p:set>
                                    <p:animEffect transition="in" filter="fade">
                                      <p:cBhvr>
                                        <p:cTn id="18" dur="500"/>
                                        <p:tgtEl>
                                          <p:spTgt spid="6">
                                            <p:graphicEl>
                                              <a:dgm id="{6F6FC2A1-F041-4B68-AD00-75468280CAD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1F9F6C9E-5698-4BE0-9D05-C57EE53C284E}"/>
                                            </p:graphicEl>
                                          </p:spTgt>
                                        </p:tgtEl>
                                        <p:attrNameLst>
                                          <p:attrName>style.visibility</p:attrName>
                                        </p:attrNameLst>
                                      </p:cBhvr>
                                      <p:to>
                                        <p:strVal val="visible"/>
                                      </p:to>
                                    </p:set>
                                    <p:animEffect transition="in" filter="fade">
                                      <p:cBhvr>
                                        <p:cTn id="23" dur="500"/>
                                        <p:tgtEl>
                                          <p:spTgt spid="6">
                                            <p:graphicEl>
                                              <a:dgm id="{1F9F6C9E-5698-4BE0-9D05-C57EE53C284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E1BF0CAF-2EA0-49F2-AC37-32F3CC7E18B9}"/>
                                            </p:graphicEl>
                                          </p:spTgt>
                                        </p:tgtEl>
                                        <p:attrNameLst>
                                          <p:attrName>style.visibility</p:attrName>
                                        </p:attrNameLst>
                                      </p:cBhvr>
                                      <p:to>
                                        <p:strVal val="visible"/>
                                      </p:to>
                                    </p:set>
                                    <p:animEffect transition="in" filter="fade">
                                      <p:cBhvr>
                                        <p:cTn id="26" dur="500"/>
                                        <p:tgtEl>
                                          <p:spTgt spid="6">
                                            <p:graphicEl>
                                              <a:dgm id="{E1BF0CAF-2EA0-49F2-AC37-32F3CC7E18B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6858189" y="3049643"/>
            <a:ext cx="1923672" cy="1923672"/>
          </a:xfrm>
        </p:spPr>
      </p:pic>
      <p:sp>
        <p:nvSpPr>
          <p:cNvPr id="7" name="Content Placeholder 6"/>
          <p:cNvSpPr>
            <a:spLocks noGrp="1"/>
          </p:cNvSpPr>
          <p:nvPr>
            <p:ph idx="1"/>
          </p:nvPr>
        </p:nvSpPr>
        <p:spPr/>
        <p:txBody>
          <a:bodyPr>
            <a:normAutofit/>
          </a:bodyPr>
          <a:lstStyle/>
          <a:p>
            <a:pPr fontAlgn="ctr"/>
            <a:r>
              <a:rPr lang="en-US" dirty="0"/>
              <a:t>Under MSME Development Act 2006  for ease of doing business</a:t>
            </a:r>
          </a:p>
          <a:p>
            <a:pPr fontAlgn="ctr"/>
            <a:r>
              <a:rPr lang="en-US" dirty="0"/>
              <a:t>MSME entrepreneurs:   apply online► instant </a:t>
            </a:r>
            <a:r>
              <a:rPr lang="en-US" dirty="0" err="1"/>
              <a:t>Udyog</a:t>
            </a:r>
            <a:r>
              <a:rPr lang="en-US" dirty="0"/>
              <a:t> </a:t>
            </a:r>
            <a:r>
              <a:rPr lang="en-US" dirty="0" err="1"/>
              <a:t>Aadhaar</a:t>
            </a:r>
            <a:r>
              <a:rPr lang="en-US" dirty="0"/>
              <a:t> Number (UAN).</a:t>
            </a:r>
          </a:p>
          <a:p>
            <a:pPr fontAlgn="ctr"/>
            <a:r>
              <a:rPr lang="en-US" dirty="0"/>
              <a:t>information sought is on self-certification basis and no supporting documents are required.</a:t>
            </a:r>
          </a:p>
        </p:txBody>
      </p:sp>
      <p:sp>
        <p:nvSpPr>
          <p:cNvPr id="6" name="Title 5"/>
          <p:cNvSpPr>
            <a:spLocks noGrp="1"/>
          </p:cNvSpPr>
          <p:nvPr>
            <p:ph type="title"/>
          </p:nvPr>
        </p:nvSpPr>
        <p:spPr/>
        <p:txBody>
          <a:bodyPr/>
          <a:lstStyle/>
          <a:p>
            <a:r>
              <a:rPr lang="en-US" dirty="0"/>
              <a:t>UAM-2015</a:t>
            </a:r>
          </a:p>
        </p:txBody>
      </p:sp>
      <p:sp>
        <p:nvSpPr>
          <p:cNvPr id="8" name="Text Placeholder 7"/>
          <p:cNvSpPr>
            <a:spLocks noGrp="1"/>
          </p:cNvSpPr>
          <p:nvPr>
            <p:ph type="body" sz="quarter" idx="13"/>
          </p:nvPr>
        </p:nvSpPr>
        <p:spPr/>
        <p:txBody>
          <a:bodyPr/>
          <a:lstStyle/>
          <a:p>
            <a:r>
              <a:rPr lang="en-US" sz="2700" dirty="0"/>
              <a:t>Scheme 4MSME</a:t>
            </a:r>
          </a:p>
        </p:txBody>
      </p:sp>
    </p:spTree>
    <p:extLst>
      <p:ext uri="{BB962C8B-B14F-4D97-AF65-F5344CB8AC3E}">
        <p14:creationId xmlns:p14="http://schemas.microsoft.com/office/powerpoint/2010/main" val="955583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4781" y="690465"/>
          <a:ext cx="8797529" cy="6036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a:bodyPr>
          <a:lstStyle/>
          <a:p>
            <a:r>
              <a:rPr lang="en-US" dirty="0"/>
              <a:t>Start up: Taxation and regulatory affairs</a:t>
            </a:r>
          </a:p>
        </p:txBody>
      </p:sp>
    </p:spTree>
    <p:extLst>
      <p:ext uri="{BB962C8B-B14F-4D97-AF65-F5344CB8AC3E}">
        <p14:creationId xmlns:p14="http://schemas.microsoft.com/office/powerpoint/2010/main" val="120838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8C44DE08-6954-45CE-BD26-8B39B6744E6C}"/>
                                            </p:graphicEl>
                                          </p:spTgt>
                                        </p:tgtEl>
                                        <p:attrNameLst>
                                          <p:attrName>style.visibility</p:attrName>
                                        </p:attrNameLst>
                                      </p:cBhvr>
                                      <p:to>
                                        <p:strVal val="visible"/>
                                      </p:to>
                                    </p:set>
                                    <p:animEffect transition="in" filter="fade">
                                      <p:cBhvr>
                                        <p:cTn id="7" dur="500"/>
                                        <p:tgtEl>
                                          <p:spTgt spid="6">
                                            <p:graphicEl>
                                              <a:dgm id="{8C44DE08-6954-45CE-BD26-8B39B6744E6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6F09CE02-96F2-44FF-B383-D1D54DAC4C21}"/>
                                            </p:graphicEl>
                                          </p:spTgt>
                                        </p:tgtEl>
                                        <p:attrNameLst>
                                          <p:attrName>style.visibility</p:attrName>
                                        </p:attrNameLst>
                                      </p:cBhvr>
                                      <p:to>
                                        <p:strVal val="visible"/>
                                      </p:to>
                                    </p:set>
                                    <p:animEffect transition="in" filter="fade">
                                      <p:cBhvr>
                                        <p:cTn id="10" dur="500"/>
                                        <p:tgtEl>
                                          <p:spTgt spid="6">
                                            <p:graphicEl>
                                              <a:dgm id="{6F09CE02-96F2-44FF-B383-D1D54DAC4C2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2B1C77BF-A8A8-4019-B269-5919D4A921AC}"/>
                                            </p:graphicEl>
                                          </p:spTgt>
                                        </p:tgtEl>
                                        <p:attrNameLst>
                                          <p:attrName>style.visibility</p:attrName>
                                        </p:attrNameLst>
                                      </p:cBhvr>
                                      <p:to>
                                        <p:strVal val="visible"/>
                                      </p:to>
                                    </p:set>
                                    <p:animEffect transition="in" filter="fade">
                                      <p:cBhvr>
                                        <p:cTn id="15" dur="500"/>
                                        <p:tgtEl>
                                          <p:spTgt spid="6">
                                            <p:graphicEl>
                                              <a:dgm id="{2B1C77BF-A8A8-4019-B269-5919D4A921A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566BFB2E-9D0D-469D-94CF-205E8579A603}"/>
                                            </p:graphicEl>
                                          </p:spTgt>
                                        </p:tgtEl>
                                        <p:attrNameLst>
                                          <p:attrName>style.visibility</p:attrName>
                                        </p:attrNameLst>
                                      </p:cBhvr>
                                      <p:to>
                                        <p:strVal val="visible"/>
                                      </p:to>
                                    </p:set>
                                    <p:animEffect transition="in" filter="fade">
                                      <p:cBhvr>
                                        <p:cTn id="18" dur="500"/>
                                        <p:tgtEl>
                                          <p:spTgt spid="6">
                                            <p:graphicEl>
                                              <a:dgm id="{566BFB2E-9D0D-469D-94CF-205E8579A60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NITI► AIM (500cr.)► SETU (1000 cr.)</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88359"/>
            <a:ext cx="9004041" cy="2105356"/>
          </a:xfrm>
          <a:prstGeom prst="rect">
            <a:avLst/>
          </a:prstGeom>
        </p:spPr>
      </p:pic>
      <p:graphicFrame>
        <p:nvGraphicFramePr>
          <p:cNvPr id="5" name="Diagram 4"/>
          <p:cNvGraphicFramePr/>
          <p:nvPr>
            <p:extLst/>
          </p:nvPr>
        </p:nvGraphicFramePr>
        <p:xfrm>
          <a:off x="149290" y="3093715"/>
          <a:ext cx="8854751" cy="25845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p:cNvSpPr/>
          <p:nvPr/>
        </p:nvSpPr>
        <p:spPr>
          <a:xfrm>
            <a:off x="1045028" y="5421086"/>
            <a:ext cx="6913984" cy="97971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2016, Feb: Prof Tarun Khanna Committee to workout details</a:t>
            </a:r>
          </a:p>
        </p:txBody>
      </p:sp>
    </p:spTree>
    <p:extLst>
      <p:ext uri="{BB962C8B-B14F-4D97-AF65-F5344CB8AC3E}">
        <p14:creationId xmlns:p14="http://schemas.microsoft.com/office/powerpoint/2010/main" val="11831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A287FDE-ECA0-4DCC-A77F-E94C53FA1B52}"/>
                                            </p:graphicEl>
                                          </p:spTgt>
                                        </p:tgtEl>
                                        <p:attrNameLst>
                                          <p:attrName>style.visibility</p:attrName>
                                        </p:attrNameLst>
                                      </p:cBhvr>
                                      <p:to>
                                        <p:strVal val="visible"/>
                                      </p:to>
                                    </p:set>
                                    <p:animEffect transition="in" filter="fade">
                                      <p:cBhvr>
                                        <p:cTn id="7" dur="500"/>
                                        <p:tgtEl>
                                          <p:spTgt spid="5">
                                            <p:graphicEl>
                                              <a:dgm id="{CA287FDE-ECA0-4DCC-A77F-E94C53FA1B5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676B2F9B-1012-4DD8-825B-AD04AAEEFC3A}"/>
                                            </p:graphicEl>
                                          </p:spTgt>
                                        </p:tgtEl>
                                        <p:attrNameLst>
                                          <p:attrName>style.visibility</p:attrName>
                                        </p:attrNameLst>
                                      </p:cBhvr>
                                      <p:to>
                                        <p:strVal val="visible"/>
                                      </p:to>
                                    </p:set>
                                    <p:animEffect transition="in" filter="fade">
                                      <p:cBhvr>
                                        <p:cTn id="12" dur="500"/>
                                        <p:tgtEl>
                                          <p:spTgt spid="5">
                                            <p:graphicEl>
                                              <a:dgm id="{676B2F9B-1012-4DD8-825B-AD04AAEEFC3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7CB79770-7D48-42E5-B74F-190CFCB9E16D}"/>
                                            </p:graphicEl>
                                          </p:spTgt>
                                        </p:tgtEl>
                                        <p:attrNameLst>
                                          <p:attrName>style.visibility</p:attrName>
                                        </p:attrNameLst>
                                      </p:cBhvr>
                                      <p:to>
                                        <p:strVal val="visible"/>
                                      </p:to>
                                    </p:set>
                                    <p:animEffect transition="in" filter="fade">
                                      <p:cBhvr>
                                        <p:cTn id="15" dur="500"/>
                                        <p:tgtEl>
                                          <p:spTgt spid="5">
                                            <p:graphicEl>
                                              <a:dgm id="{7CB79770-7D48-42E5-B74F-190CFCB9E16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t="-116" r="1110" b="12895"/>
          <a:stretch/>
        </p:blipFill>
        <p:spPr>
          <a:xfrm>
            <a:off x="1" y="-139959"/>
            <a:ext cx="9144000" cy="6997959"/>
          </a:xfrm>
          <a:prstGeom prst="rect">
            <a:avLst/>
          </a:prstGeom>
        </p:spPr>
      </p:pic>
      <p:sp>
        <p:nvSpPr>
          <p:cNvPr id="5" name="Rectangle 4"/>
          <p:cNvSpPr/>
          <p:nvPr/>
        </p:nvSpPr>
        <p:spPr>
          <a:xfrm>
            <a:off x="2713412" y="93506"/>
            <a:ext cx="52610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a:t>
            </a:r>
          </a:p>
        </p:txBody>
      </p:sp>
      <p:sp>
        <p:nvSpPr>
          <p:cNvPr id="6" name="Rectangle 5"/>
          <p:cNvSpPr/>
          <p:nvPr/>
        </p:nvSpPr>
        <p:spPr>
          <a:xfrm>
            <a:off x="2812105" y="3475753"/>
            <a:ext cx="3650423"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ASPIRE-2015</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323013"/>
            <a:ext cx="1424574" cy="1424574"/>
          </a:xfrm>
          <a:prstGeom prst="rect">
            <a:avLst/>
          </a:prstGeom>
        </p:spPr>
      </p:pic>
    </p:spTree>
    <p:extLst>
      <p:ext uri="{BB962C8B-B14F-4D97-AF65-F5344CB8AC3E}">
        <p14:creationId xmlns:p14="http://schemas.microsoft.com/office/powerpoint/2010/main" val="4108672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UPSC’s CDS-2013</a:t>
            </a:r>
          </a:p>
        </p:txBody>
      </p:sp>
      <p:sp>
        <p:nvSpPr>
          <p:cNvPr id="3" name="Content Placeholder 2"/>
          <p:cNvSpPr>
            <a:spLocks noGrp="1"/>
          </p:cNvSpPr>
          <p:nvPr>
            <p:ph idx="1"/>
          </p:nvPr>
        </p:nvSpPr>
        <p:spPr/>
        <p:txBody>
          <a:bodyPr/>
          <a:lstStyle/>
          <a:p>
            <a:pPr marL="0" indent="0">
              <a:buNone/>
            </a:pPr>
            <a:r>
              <a:rPr lang="en-US" dirty="0"/>
              <a:t>When productive capacity of the economy is inadequate to create sufficient jobs, it's called ____ unemployment.</a:t>
            </a:r>
          </a:p>
          <a:p>
            <a:pPr marL="742950" indent="-742950" fontAlgn="ctr">
              <a:buFont typeface="+mj-lt"/>
              <a:buAutoNum type="alphaUcPeriod"/>
            </a:pPr>
            <a:r>
              <a:rPr lang="en-US" sz="5400" dirty="0"/>
              <a:t>Seasonal</a:t>
            </a:r>
          </a:p>
          <a:p>
            <a:pPr marL="742950" indent="-742950" fontAlgn="ctr">
              <a:buFont typeface="+mj-lt"/>
              <a:buAutoNum type="alphaUcPeriod"/>
            </a:pPr>
            <a:r>
              <a:rPr lang="en-US" sz="5400" dirty="0"/>
              <a:t>Structural</a:t>
            </a:r>
          </a:p>
          <a:p>
            <a:pPr marL="742950" indent="-742950" fontAlgn="ctr">
              <a:buFont typeface="+mj-lt"/>
              <a:buAutoNum type="alphaUcPeriod"/>
            </a:pPr>
            <a:r>
              <a:rPr lang="en-US" sz="5400" dirty="0"/>
              <a:t>Disguised</a:t>
            </a:r>
          </a:p>
          <a:p>
            <a:pPr marL="742950" indent="-742950" fontAlgn="ctr">
              <a:buFont typeface="+mj-lt"/>
              <a:buAutoNum type="alphaUcPeriod"/>
            </a:pPr>
            <a:r>
              <a:rPr lang="en-US" sz="5400" dirty="0"/>
              <a:t>Cyclical</a:t>
            </a:r>
          </a:p>
          <a:p>
            <a:pPr marL="0" indent="0">
              <a:buNone/>
            </a:pPr>
            <a:endParaRPr lang="en-US" dirty="0"/>
          </a:p>
        </p:txBody>
      </p:sp>
    </p:spTree>
    <p:extLst>
      <p:ext uri="{BB962C8B-B14F-4D97-AF65-F5344CB8AC3E}">
        <p14:creationId xmlns:p14="http://schemas.microsoft.com/office/powerpoint/2010/main" val="3472349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ASPIRE- $$ to setup incubation centre via SIDBI</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6670" y="1349583"/>
            <a:ext cx="3640808" cy="3876927"/>
          </a:xfrm>
          <a:prstGeom prst="rect">
            <a:avLst/>
          </a:prstGeom>
        </p:spPr>
      </p:pic>
      <p:pic>
        <p:nvPicPr>
          <p:cNvPr id="5" name="Picture 4"/>
          <p:cNvPicPr>
            <a:picLocks noChangeAspect="1"/>
          </p:cNvPicPr>
          <p:nvPr/>
        </p:nvPicPr>
        <p:blipFill>
          <a:blip r:embed="rId3"/>
          <a:stretch>
            <a:fillRect/>
          </a:stretch>
        </p:blipFill>
        <p:spPr>
          <a:xfrm>
            <a:off x="4251960" y="1349582"/>
            <a:ext cx="4516621" cy="3876927"/>
          </a:xfrm>
          <a:prstGeom prst="rect">
            <a:avLst/>
          </a:prstGeom>
        </p:spPr>
      </p:pic>
      <p:pic>
        <p:nvPicPr>
          <p:cNvPr id="3" name="Picture 2"/>
          <p:cNvPicPr>
            <a:picLocks noChangeAspect="1"/>
          </p:cNvPicPr>
          <p:nvPr/>
        </p:nvPicPr>
        <p:blipFill>
          <a:blip r:embed="rId4"/>
          <a:stretch>
            <a:fillRect/>
          </a:stretch>
        </p:blipFill>
        <p:spPr>
          <a:xfrm>
            <a:off x="93306" y="2306232"/>
            <a:ext cx="8869861" cy="4243857"/>
          </a:xfrm>
          <a:prstGeom prst="rect">
            <a:avLst/>
          </a:prstGeom>
        </p:spPr>
      </p:pic>
    </p:spTree>
    <p:extLst>
      <p:ext uri="{BB962C8B-B14F-4D97-AF65-F5344CB8AC3E}">
        <p14:creationId xmlns:p14="http://schemas.microsoft.com/office/powerpoint/2010/main" val="170346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153988" y="914400"/>
          <a:ext cx="8797925" cy="5645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algn="l"/>
            <a:r>
              <a:rPr lang="en-US" dirty="0"/>
              <a:t>IPR</a:t>
            </a:r>
          </a:p>
        </p:txBody>
      </p:sp>
      <p:sp>
        <p:nvSpPr>
          <p:cNvPr id="6" name="Rectangular Callout 5"/>
          <p:cNvSpPr/>
          <p:nvPr/>
        </p:nvSpPr>
        <p:spPr>
          <a:xfrm>
            <a:off x="2920482" y="1041574"/>
            <a:ext cx="3125755" cy="587828"/>
          </a:xfrm>
          <a:prstGeom prst="wedgeRectCallout">
            <a:avLst>
              <a:gd name="adj1" fmla="val -32504"/>
              <a:gd name="adj2" fmla="val 75199"/>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WIPO’s Madrid Protocol</a:t>
            </a:r>
          </a:p>
        </p:txBody>
      </p:sp>
      <p:sp>
        <p:nvSpPr>
          <p:cNvPr id="8" name="Rectangular Callout 7"/>
          <p:cNvSpPr/>
          <p:nvPr/>
        </p:nvSpPr>
        <p:spPr>
          <a:xfrm>
            <a:off x="6662057" y="32928"/>
            <a:ext cx="2481943" cy="823514"/>
          </a:xfrm>
          <a:prstGeom prst="wedgeRectCallout">
            <a:avLst>
              <a:gd name="adj1" fmla="val -63244"/>
              <a:gd name="adj2" fmla="val 24404"/>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TRIPS: WTO</a:t>
            </a:r>
          </a:p>
          <a:p>
            <a:pPr algn="ctr"/>
            <a:r>
              <a:rPr lang="en-US" sz="2400" dirty="0">
                <a:hlinkClick r:id="rId8"/>
              </a:rPr>
              <a:t>USTR Special-301</a:t>
            </a:r>
            <a:endParaRPr lang="en-US" sz="2400" dirty="0"/>
          </a:p>
        </p:txBody>
      </p:sp>
      <p:pic>
        <p:nvPicPr>
          <p:cNvPr id="9" name="Picture 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72321" y="2351314"/>
            <a:ext cx="2871679" cy="3883381"/>
          </a:xfrm>
          <a:prstGeom prst="rect">
            <a:avLst/>
          </a:prstGeom>
        </p:spPr>
      </p:pic>
      <p:sp>
        <p:nvSpPr>
          <p:cNvPr id="11" name="Rectangular Callout 10"/>
          <p:cNvSpPr/>
          <p:nvPr/>
        </p:nvSpPr>
        <p:spPr>
          <a:xfrm>
            <a:off x="3323847" y="2988217"/>
            <a:ext cx="2825026" cy="587828"/>
          </a:xfrm>
          <a:prstGeom prst="wedgeRectCallout">
            <a:avLst>
              <a:gd name="adj1" fmla="val -58455"/>
              <a:gd name="adj2" fmla="val 19643"/>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WIPO </a:t>
            </a:r>
            <a:r>
              <a:rPr lang="en-US" sz="2400" dirty="0">
                <a:hlinkClick r:id="rId10"/>
              </a:rPr>
              <a:t>Marrakesh, Blind</a:t>
            </a:r>
            <a:endParaRPr lang="en-US" sz="2400" dirty="0"/>
          </a:p>
        </p:txBody>
      </p:sp>
      <p:sp>
        <p:nvSpPr>
          <p:cNvPr id="12" name="Rectangular Callout 11"/>
          <p:cNvSpPr/>
          <p:nvPr/>
        </p:nvSpPr>
        <p:spPr>
          <a:xfrm>
            <a:off x="6145283" y="1041574"/>
            <a:ext cx="2457542" cy="587828"/>
          </a:xfrm>
          <a:prstGeom prst="wedgeRectCallout">
            <a:avLst>
              <a:gd name="adj1" fmla="val -66492"/>
              <a:gd name="adj2" fmla="val 91652"/>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WIPO’s Lisbon</a:t>
            </a:r>
          </a:p>
        </p:txBody>
      </p:sp>
      <p:sp>
        <p:nvSpPr>
          <p:cNvPr id="13" name="Rectangular Callout 12"/>
          <p:cNvSpPr/>
          <p:nvPr/>
        </p:nvSpPr>
        <p:spPr>
          <a:xfrm>
            <a:off x="1474236" y="32928"/>
            <a:ext cx="4012164" cy="823514"/>
          </a:xfrm>
          <a:prstGeom prst="wedgeRectCallout">
            <a:avLst>
              <a:gd name="adj1" fmla="val -63244"/>
              <a:gd name="adj2" fmla="val 24404"/>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hlinkClick r:id="rId11"/>
              </a:rPr>
              <a:t>Justice Prabha Sridevan-2015</a:t>
            </a:r>
            <a:endParaRPr lang="en-US" sz="2400" dirty="0"/>
          </a:p>
          <a:p>
            <a:pPr algn="ctr"/>
            <a:r>
              <a:rPr lang="en-US" sz="2400" dirty="0"/>
              <a:t>New Policy-2016</a:t>
            </a:r>
          </a:p>
        </p:txBody>
      </p:sp>
      <p:sp>
        <p:nvSpPr>
          <p:cNvPr id="10" name="Rectangular Callout 9"/>
          <p:cNvSpPr/>
          <p:nvPr/>
        </p:nvSpPr>
        <p:spPr>
          <a:xfrm>
            <a:off x="2812498" y="3800497"/>
            <a:ext cx="3849559" cy="587828"/>
          </a:xfrm>
          <a:prstGeom prst="wedgeRectCallout">
            <a:avLst>
              <a:gd name="adj1" fmla="val -64853"/>
              <a:gd name="adj2" fmla="val -87075"/>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DIPP became </a:t>
            </a:r>
            <a:r>
              <a:rPr lang="en-US" sz="2400" dirty="0">
                <a:hlinkClick r:id="rId12"/>
              </a:rPr>
              <a:t>Nodal</a:t>
            </a:r>
            <a:r>
              <a:rPr lang="en-US" sz="2400" dirty="0"/>
              <a:t>, </a:t>
            </a:r>
            <a:r>
              <a:rPr lang="en-US" sz="2400"/>
              <a:t>2016 May </a:t>
            </a:r>
            <a:endParaRPr lang="en-US" sz="2400" dirty="0"/>
          </a:p>
        </p:txBody>
      </p:sp>
    </p:spTree>
    <p:extLst>
      <p:ext uri="{BB962C8B-B14F-4D97-AF65-F5344CB8AC3E}">
        <p14:creationId xmlns:p14="http://schemas.microsoft.com/office/powerpoint/2010/main" val="362920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8C53CB7-A14A-4533-9B6F-5D76D97CBE1B}"/>
                                            </p:graphicEl>
                                          </p:spTgt>
                                        </p:tgtEl>
                                        <p:attrNameLst>
                                          <p:attrName>style.visibility</p:attrName>
                                        </p:attrNameLst>
                                      </p:cBhvr>
                                      <p:to>
                                        <p:strVal val="visible"/>
                                      </p:to>
                                    </p:set>
                                    <p:animEffect transition="in" filter="fade">
                                      <p:cBhvr>
                                        <p:cTn id="7" dur="500"/>
                                        <p:tgtEl>
                                          <p:spTgt spid="5">
                                            <p:graphicEl>
                                              <a:dgm id="{38C53CB7-A14A-4533-9B6F-5D76D97CBE1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B6B84EC-F1AA-41D7-BED4-C890006AE955}"/>
                                            </p:graphicEl>
                                          </p:spTgt>
                                        </p:tgtEl>
                                        <p:attrNameLst>
                                          <p:attrName>style.visibility</p:attrName>
                                        </p:attrNameLst>
                                      </p:cBhvr>
                                      <p:to>
                                        <p:strVal val="visible"/>
                                      </p:to>
                                    </p:set>
                                    <p:animEffect transition="in" filter="fade">
                                      <p:cBhvr>
                                        <p:cTn id="12" dur="500"/>
                                        <p:tgtEl>
                                          <p:spTgt spid="5">
                                            <p:graphicEl>
                                              <a:dgm id="{3B6B84EC-F1AA-41D7-BED4-C890006AE95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89AC640C-E281-491C-9C77-0A0CC60FAFC3}"/>
                                            </p:graphicEl>
                                          </p:spTgt>
                                        </p:tgtEl>
                                        <p:attrNameLst>
                                          <p:attrName>style.visibility</p:attrName>
                                        </p:attrNameLst>
                                      </p:cBhvr>
                                      <p:to>
                                        <p:strVal val="visible"/>
                                      </p:to>
                                    </p:set>
                                    <p:animEffect transition="in" filter="fade">
                                      <p:cBhvr>
                                        <p:cTn id="17" dur="500"/>
                                        <p:tgtEl>
                                          <p:spTgt spid="5">
                                            <p:graphicEl>
                                              <a:dgm id="{89AC640C-E281-491C-9C77-0A0CC60FAFC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899B2E7F-4C7E-4981-ADB4-78C9C3B906A9}"/>
                                            </p:graphicEl>
                                          </p:spTgt>
                                        </p:tgtEl>
                                        <p:attrNameLst>
                                          <p:attrName>style.visibility</p:attrName>
                                        </p:attrNameLst>
                                      </p:cBhvr>
                                      <p:to>
                                        <p:strVal val="visible"/>
                                      </p:to>
                                    </p:set>
                                    <p:animEffect transition="in" filter="fade">
                                      <p:cBhvr>
                                        <p:cTn id="22" dur="500"/>
                                        <p:tgtEl>
                                          <p:spTgt spid="5">
                                            <p:graphicEl>
                                              <a:dgm id="{899B2E7F-4C7E-4981-ADB4-78C9C3B906A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E9B5B8D8-A858-44B3-AF27-4B7FF28FBE2B}"/>
                                            </p:graphicEl>
                                          </p:spTgt>
                                        </p:tgtEl>
                                        <p:attrNameLst>
                                          <p:attrName>style.visibility</p:attrName>
                                        </p:attrNameLst>
                                      </p:cBhvr>
                                      <p:to>
                                        <p:strVal val="visible"/>
                                      </p:to>
                                    </p:set>
                                    <p:animEffect transition="in" filter="fade">
                                      <p:cBhvr>
                                        <p:cTn id="27" dur="500"/>
                                        <p:tgtEl>
                                          <p:spTgt spid="5">
                                            <p:graphicEl>
                                              <a:dgm id="{E9B5B8D8-A858-44B3-AF27-4B7FF28FBE2B}"/>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4354CC7F-7C7A-4424-A1AE-B4CC866B239C}"/>
                                            </p:graphicEl>
                                          </p:spTgt>
                                        </p:tgtEl>
                                        <p:attrNameLst>
                                          <p:attrName>style.visibility</p:attrName>
                                        </p:attrNameLst>
                                      </p:cBhvr>
                                      <p:to>
                                        <p:strVal val="visible"/>
                                      </p:to>
                                    </p:set>
                                    <p:animEffect transition="in" filter="fade">
                                      <p:cBhvr>
                                        <p:cTn id="32" dur="500"/>
                                        <p:tgtEl>
                                          <p:spTgt spid="5">
                                            <p:graphicEl>
                                              <a:dgm id="{4354CC7F-7C7A-4424-A1AE-B4CC866B239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5D5D7FD2-0E18-4E8C-838A-E232A2CC9FA6}"/>
                                            </p:graphicEl>
                                          </p:spTgt>
                                        </p:tgtEl>
                                        <p:attrNameLst>
                                          <p:attrName>style.visibility</p:attrName>
                                        </p:attrNameLst>
                                      </p:cBhvr>
                                      <p:to>
                                        <p:strVal val="visible"/>
                                      </p:to>
                                    </p:set>
                                    <p:animEffect transition="in" filter="fade">
                                      <p:cBhvr>
                                        <p:cTn id="37" dur="500"/>
                                        <p:tgtEl>
                                          <p:spTgt spid="5">
                                            <p:graphicEl>
                                              <a:dgm id="{5D5D7FD2-0E18-4E8C-838A-E232A2CC9FA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CD2B8546-A44D-4BF0-B48E-569D9C835EF7}"/>
                                            </p:graphicEl>
                                          </p:spTgt>
                                        </p:tgtEl>
                                        <p:attrNameLst>
                                          <p:attrName>style.visibility</p:attrName>
                                        </p:attrNameLst>
                                      </p:cBhvr>
                                      <p:to>
                                        <p:strVal val="visible"/>
                                      </p:to>
                                    </p:set>
                                    <p:animEffect transition="in" filter="fade">
                                      <p:cBhvr>
                                        <p:cTn id="42" dur="500"/>
                                        <p:tgtEl>
                                          <p:spTgt spid="5">
                                            <p:graphicEl>
                                              <a:dgm id="{CD2B8546-A44D-4BF0-B48E-569D9C835EF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9144000" cy="6774024"/>
          </a:xfrm>
          <a:prstGeom prst="rect">
            <a:avLst/>
          </a:prstGeom>
        </p:spPr>
      </p:pic>
      <p:sp>
        <p:nvSpPr>
          <p:cNvPr id="6" name="Rectangular Callout 5"/>
          <p:cNvSpPr/>
          <p:nvPr/>
        </p:nvSpPr>
        <p:spPr>
          <a:xfrm>
            <a:off x="229675" y="1722709"/>
            <a:ext cx="2457542" cy="587828"/>
          </a:xfrm>
          <a:prstGeom prst="wedgeRectCallout">
            <a:avLst>
              <a:gd name="adj1" fmla="val -5927"/>
              <a:gd name="adj2" fmla="val -112103"/>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Lisbon WIPO __?</a:t>
            </a:r>
          </a:p>
        </p:txBody>
      </p:sp>
      <p:sp>
        <p:nvSpPr>
          <p:cNvPr id="7" name="Rectangular Callout 6"/>
          <p:cNvSpPr/>
          <p:nvPr/>
        </p:nvSpPr>
        <p:spPr>
          <a:xfrm>
            <a:off x="727788" y="6186197"/>
            <a:ext cx="4432039" cy="587828"/>
          </a:xfrm>
          <a:prstGeom prst="wedgeRectCallout">
            <a:avLst>
              <a:gd name="adj1" fmla="val -5927"/>
              <a:gd name="adj2" fmla="val -112103"/>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Marrakesh WIPO ____?</a:t>
            </a:r>
          </a:p>
        </p:txBody>
      </p:sp>
      <p:sp>
        <p:nvSpPr>
          <p:cNvPr id="8" name="Rectangular Callout 7"/>
          <p:cNvSpPr/>
          <p:nvPr/>
        </p:nvSpPr>
        <p:spPr>
          <a:xfrm>
            <a:off x="6802016" y="2016623"/>
            <a:ext cx="2211355" cy="587828"/>
          </a:xfrm>
          <a:prstGeom prst="wedgeRectCallout">
            <a:avLst>
              <a:gd name="adj1" fmla="val -5927"/>
              <a:gd name="adj2" fmla="val -112103"/>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___ SEA?</a:t>
            </a:r>
          </a:p>
        </p:txBody>
      </p:sp>
      <p:sp>
        <p:nvSpPr>
          <p:cNvPr id="9" name="Rectangular Callout 8"/>
          <p:cNvSpPr/>
          <p:nvPr/>
        </p:nvSpPr>
        <p:spPr>
          <a:xfrm>
            <a:off x="102636" y="3954453"/>
            <a:ext cx="2341984" cy="587828"/>
          </a:xfrm>
          <a:prstGeom prst="wedgeRectCallout">
            <a:avLst>
              <a:gd name="adj1" fmla="val -5927"/>
              <a:gd name="adj2" fmla="val -112103"/>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___ OCEAN?</a:t>
            </a:r>
          </a:p>
        </p:txBody>
      </p:sp>
      <p:sp>
        <p:nvSpPr>
          <p:cNvPr id="10" name="Rectangular Callout 9"/>
          <p:cNvSpPr/>
          <p:nvPr/>
        </p:nvSpPr>
        <p:spPr>
          <a:xfrm>
            <a:off x="4217437" y="1884784"/>
            <a:ext cx="2211355" cy="914401"/>
          </a:xfrm>
          <a:prstGeom prst="wedgeRectCallout">
            <a:avLst>
              <a:gd name="adj1" fmla="val -67953"/>
              <a:gd name="adj2" fmla="val 66355"/>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British overseas territory </a:t>
            </a:r>
          </a:p>
        </p:txBody>
      </p:sp>
    </p:spTree>
    <p:extLst>
      <p:ext uri="{BB962C8B-B14F-4D97-AF65-F5344CB8AC3E}">
        <p14:creationId xmlns:p14="http://schemas.microsoft.com/office/powerpoint/2010/main" val="397906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6664325" y="2734830"/>
            <a:ext cx="2305050" cy="3117127"/>
          </a:xfrm>
        </p:spPr>
      </p:pic>
      <p:sp>
        <p:nvSpPr>
          <p:cNvPr id="6" name="Content Placeholder 5"/>
          <p:cNvSpPr>
            <a:spLocks noGrp="1"/>
          </p:cNvSpPr>
          <p:nvPr>
            <p:ph idx="1"/>
          </p:nvPr>
        </p:nvSpPr>
        <p:spPr/>
        <p:txBody>
          <a:bodyPr>
            <a:normAutofit fontScale="85000" lnSpcReduction="10000"/>
          </a:bodyPr>
          <a:lstStyle/>
          <a:p>
            <a:pPr fontAlgn="ctr"/>
            <a:r>
              <a:rPr lang="en-US" dirty="0"/>
              <a:t>Prime Minister’s Employment Generation Programme (PMEGP)</a:t>
            </a:r>
          </a:p>
          <a:p>
            <a:pPr fontAlgn="ctr"/>
            <a:r>
              <a:rPr lang="en-US" dirty="0"/>
              <a:t>Credit Guarantee Trust Fund for Micro and Small Enterprises (CGTMSE)</a:t>
            </a:r>
          </a:p>
          <a:p>
            <a:pPr fontAlgn="ctr"/>
            <a:r>
              <a:rPr lang="en-US" dirty="0"/>
              <a:t>Credit Linked Capital Subsidy Scheme (CLCSS) for Technology Upgradation</a:t>
            </a:r>
          </a:p>
          <a:p>
            <a:pPr fontAlgn="ctr"/>
            <a:r>
              <a:rPr lang="en-US" dirty="0"/>
              <a:t>Scheme of Fund for Regeneration of Traditional Industries (SFURTI)</a:t>
            </a:r>
          </a:p>
          <a:p>
            <a:pPr fontAlgn="ctr"/>
            <a:r>
              <a:rPr lang="en-US" dirty="0"/>
              <a:t>Micro and Small Enterprises- Cluster Development Programme (MSE- CDP) </a:t>
            </a:r>
          </a:p>
          <a:p>
            <a:pPr fontAlgn="ctr"/>
            <a:r>
              <a:rPr lang="en-US" dirty="0"/>
              <a:t>Online Employment Exchange for Industries:  to connect jobseekers with job providers</a:t>
            </a:r>
          </a:p>
          <a:p>
            <a:pPr fontAlgn="ctr"/>
            <a:r>
              <a:rPr lang="en-US" dirty="0"/>
              <a:t>(Bankers) Framework for Revival and Rehabilitation of </a:t>
            </a:r>
            <a:r>
              <a:rPr lang="en-US" dirty="0" err="1"/>
              <a:t>Disstrssed</a:t>
            </a:r>
            <a:r>
              <a:rPr lang="en-US" dirty="0"/>
              <a:t> MSMEs at zonal or district level</a:t>
            </a:r>
          </a:p>
        </p:txBody>
      </p:sp>
      <p:sp>
        <p:nvSpPr>
          <p:cNvPr id="5" name="Title 4"/>
          <p:cNvSpPr>
            <a:spLocks noGrp="1"/>
          </p:cNvSpPr>
          <p:nvPr>
            <p:ph type="title"/>
          </p:nvPr>
        </p:nvSpPr>
        <p:spPr/>
        <p:txBody>
          <a:bodyPr/>
          <a:lstStyle/>
          <a:p>
            <a:r>
              <a:rPr lang="en-US" dirty="0"/>
              <a:t>Some Misc. Schemes</a:t>
            </a:r>
          </a:p>
        </p:txBody>
      </p:sp>
      <p:sp>
        <p:nvSpPr>
          <p:cNvPr id="7" name="Text Placeholder 6"/>
          <p:cNvSpPr>
            <a:spLocks noGrp="1"/>
          </p:cNvSpPr>
          <p:nvPr>
            <p:ph type="body" sz="quarter" idx="13"/>
          </p:nvPr>
        </p:nvSpPr>
        <p:spPr/>
        <p:txBody>
          <a:bodyPr/>
          <a:lstStyle/>
          <a:p>
            <a:r>
              <a:rPr lang="en-US" dirty="0"/>
              <a:t>MSME</a:t>
            </a:r>
          </a:p>
        </p:txBody>
      </p:sp>
    </p:spTree>
    <p:extLst>
      <p:ext uri="{BB962C8B-B14F-4D97-AF65-F5344CB8AC3E}">
        <p14:creationId xmlns:p14="http://schemas.microsoft.com/office/powerpoint/2010/main" val="1385940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9242587" cy="6858000"/>
          </a:xfrm>
          <a:prstGeom prst="rect">
            <a:avLst/>
          </a:prstGeom>
        </p:spPr>
      </p:pic>
      <p:graphicFrame>
        <p:nvGraphicFramePr>
          <p:cNvPr id="2" name="Diagram 1"/>
          <p:cNvGraphicFramePr/>
          <p:nvPr/>
        </p:nvGraphicFramePr>
        <p:xfrm>
          <a:off x="70339" y="-764932"/>
          <a:ext cx="5627076" cy="5046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peech Bubble: Rectangle 2"/>
          <p:cNvSpPr/>
          <p:nvPr/>
        </p:nvSpPr>
        <p:spPr>
          <a:xfrm>
            <a:off x="5231423" y="0"/>
            <a:ext cx="4011163" cy="852854"/>
          </a:xfrm>
          <a:prstGeom prst="wedgeRectCallout">
            <a:avLst>
              <a:gd name="adj1" fmla="val -62919"/>
              <a:gd name="adj2" fmla="val 1507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i-IN" sz="2000" dirty="0"/>
              <a:t>अब थोडा CRITICISE कर लेते है, वरना theHINDU बुरा मान जाएगा.</a:t>
            </a:r>
            <a:endParaRPr lang="en-US" sz="2000" dirty="0"/>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 y="-32687"/>
            <a:ext cx="885541" cy="885541"/>
          </a:xfrm>
          <a:prstGeom prst="rect">
            <a:avLst/>
          </a:prstGeom>
        </p:spPr>
      </p:pic>
    </p:spTree>
    <p:extLst>
      <p:ext uri="{BB962C8B-B14F-4D97-AF65-F5344CB8AC3E}">
        <p14:creationId xmlns:p14="http://schemas.microsoft.com/office/powerpoint/2010/main" val="389537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Startup in app-booking &amp; Ecommerce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00987184"/>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4188190" y="4095181"/>
            <a:ext cx="4955810" cy="21325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3600" u="sng" dirty="0"/>
              <a:t>Valuation  methods:</a:t>
            </a:r>
          </a:p>
          <a:p>
            <a:pPr marL="457200" indent="-457200">
              <a:buFont typeface="+mj-lt"/>
              <a:buAutoNum type="arabicPeriod"/>
            </a:pPr>
            <a:r>
              <a:rPr lang="en-US" sz="3600" dirty="0"/>
              <a:t>Gross merchandise value</a:t>
            </a:r>
          </a:p>
          <a:p>
            <a:pPr marL="457200" indent="-457200">
              <a:buFont typeface="+mj-lt"/>
              <a:buAutoNum type="arabicPeriod"/>
            </a:pPr>
            <a:r>
              <a:rPr lang="en-US" sz="3600" dirty="0"/>
              <a:t>Customer lifetime value</a:t>
            </a:r>
          </a:p>
          <a:p>
            <a:pPr marL="457200" indent="-457200">
              <a:buFont typeface="+mj-lt"/>
              <a:buAutoNum type="arabicPeriod"/>
            </a:pPr>
            <a:r>
              <a:rPr lang="en-US" sz="3600" dirty="0"/>
              <a:t>Revenue per click</a:t>
            </a:r>
          </a:p>
        </p:txBody>
      </p:sp>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1153" y="795523"/>
            <a:ext cx="2158171" cy="766660"/>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31153" y="1728852"/>
            <a:ext cx="2199378" cy="841949"/>
          </a:xfrm>
          <a:prstGeom prst="rect">
            <a:avLst/>
          </a:prstGeom>
        </p:spPr>
      </p:pic>
    </p:spTree>
    <p:extLst>
      <p:ext uri="{BB962C8B-B14F-4D97-AF65-F5344CB8AC3E}">
        <p14:creationId xmlns:p14="http://schemas.microsoft.com/office/powerpoint/2010/main" val="271170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69513A9C-5004-4D1D-AC0F-060E73413B05}"/>
                                            </p:graphicEl>
                                          </p:spTgt>
                                        </p:tgtEl>
                                        <p:attrNameLst>
                                          <p:attrName>style.visibility</p:attrName>
                                        </p:attrNameLst>
                                      </p:cBhvr>
                                      <p:to>
                                        <p:strVal val="visible"/>
                                      </p:to>
                                    </p:set>
                                    <p:animEffect transition="in" filter="fade">
                                      <p:cBhvr>
                                        <p:cTn id="7" dur="500"/>
                                        <p:tgtEl>
                                          <p:spTgt spid="4">
                                            <p:graphicEl>
                                              <a:dgm id="{69513A9C-5004-4D1D-AC0F-060E73413B0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CCD0CFC3-4F49-42D9-A928-2D2BC78A0750}"/>
                                            </p:graphicEl>
                                          </p:spTgt>
                                        </p:tgtEl>
                                        <p:attrNameLst>
                                          <p:attrName>style.visibility</p:attrName>
                                        </p:attrNameLst>
                                      </p:cBhvr>
                                      <p:to>
                                        <p:strVal val="visible"/>
                                      </p:to>
                                    </p:set>
                                    <p:animEffect transition="in" filter="fade">
                                      <p:cBhvr>
                                        <p:cTn id="10" dur="500"/>
                                        <p:tgtEl>
                                          <p:spTgt spid="4">
                                            <p:graphicEl>
                                              <a:dgm id="{CCD0CFC3-4F49-42D9-A928-2D2BC78A075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0A55137C-E056-40FD-B721-F12F5D1FBC7F}"/>
                                            </p:graphicEl>
                                          </p:spTgt>
                                        </p:tgtEl>
                                        <p:attrNameLst>
                                          <p:attrName>style.visibility</p:attrName>
                                        </p:attrNameLst>
                                      </p:cBhvr>
                                      <p:to>
                                        <p:strVal val="visible"/>
                                      </p:to>
                                    </p:set>
                                    <p:animEffect transition="in" filter="fade">
                                      <p:cBhvr>
                                        <p:cTn id="13" dur="500"/>
                                        <p:tgtEl>
                                          <p:spTgt spid="4">
                                            <p:graphicEl>
                                              <a:dgm id="{0A55137C-E056-40FD-B721-F12F5D1FBC7F}"/>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18654C82-070B-4AB2-B4E0-F53653CAC590}"/>
                                            </p:graphicEl>
                                          </p:spTgt>
                                        </p:tgtEl>
                                        <p:attrNameLst>
                                          <p:attrName>style.visibility</p:attrName>
                                        </p:attrNameLst>
                                      </p:cBhvr>
                                      <p:to>
                                        <p:strVal val="visible"/>
                                      </p:to>
                                    </p:set>
                                    <p:animEffect transition="in" filter="fade">
                                      <p:cBhvr>
                                        <p:cTn id="18" dur="500"/>
                                        <p:tgtEl>
                                          <p:spTgt spid="4">
                                            <p:graphicEl>
                                              <a:dgm id="{18654C82-070B-4AB2-B4E0-F53653CAC59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4751F9D2-DFD1-45D5-81E5-2A8C57CD459D}"/>
                                            </p:graphicEl>
                                          </p:spTgt>
                                        </p:tgtEl>
                                        <p:attrNameLst>
                                          <p:attrName>style.visibility</p:attrName>
                                        </p:attrNameLst>
                                      </p:cBhvr>
                                      <p:to>
                                        <p:strVal val="visible"/>
                                      </p:to>
                                    </p:set>
                                    <p:animEffect transition="in" filter="fade">
                                      <p:cBhvr>
                                        <p:cTn id="21" dur="500"/>
                                        <p:tgtEl>
                                          <p:spTgt spid="4">
                                            <p:graphicEl>
                                              <a:dgm id="{4751F9D2-DFD1-45D5-81E5-2A8C57CD459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4823" y="2658009"/>
            <a:ext cx="3238500" cy="3286125"/>
          </a:xfrm>
          <a:prstGeom prst="rect">
            <a:avLst/>
          </a:prstGeom>
        </p:spPr>
      </p:pic>
      <p:sp>
        <p:nvSpPr>
          <p:cNvPr id="8" name="Title 7"/>
          <p:cNvSpPr>
            <a:spLocks noGrp="1"/>
          </p:cNvSpPr>
          <p:nvPr>
            <p:ph type="title"/>
          </p:nvPr>
        </p:nvSpPr>
        <p:spPr/>
        <p:txBody>
          <a:bodyPr>
            <a:normAutofit fontScale="90000"/>
          </a:bodyPr>
          <a:lstStyle/>
          <a:p>
            <a:r>
              <a:rPr lang="en-US" dirty="0"/>
              <a:t>START UP: CRITICISM of E-commerce/App type biz.</a:t>
            </a:r>
          </a:p>
        </p:txBody>
      </p:sp>
      <p:graphicFrame>
        <p:nvGraphicFramePr>
          <p:cNvPr id="9" name="Diagram 8"/>
          <p:cNvGraphicFramePr/>
          <p:nvPr>
            <p:extLst>
              <p:ext uri="{D42A27DB-BD31-4B8C-83A1-F6EECF244321}">
                <p14:modId xmlns:p14="http://schemas.microsoft.com/office/powerpoint/2010/main" val="2789433439"/>
              </p:ext>
            </p:extLst>
          </p:nvPr>
        </p:nvGraphicFramePr>
        <p:xfrm>
          <a:off x="-1110342" y="669212"/>
          <a:ext cx="10664890" cy="31656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p:cNvSpPr/>
          <p:nvPr/>
        </p:nvSpPr>
        <p:spPr>
          <a:xfrm>
            <a:off x="2265814" y="2631073"/>
            <a:ext cx="3912577" cy="1477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t>Valuation  methods:</a:t>
            </a:r>
          </a:p>
          <a:p>
            <a:pPr marL="457200" indent="-457200">
              <a:buFont typeface="+mj-lt"/>
              <a:buAutoNum type="arabicPeriod"/>
            </a:pPr>
            <a:r>
              <a:rPr lang="en-US" sz="2400" dirty="0"/>
              <a:t>Gross merchandise value</a:t>
            </a:r>
          </a:p>
          <a:p>
            <a:pPr marL="457200" indent="-457200">
              <a:buFont typeface="+mj-lt"/>
              <a:buAutoNum type="arabicPeriod"/>
            </a:pPr>
            <a:r>
              <a:rPr lang="en-US" sz="2400" dirty="0"/>
              <a:t>Customer lifetime value</a:t>
            </a:r>
          </a:p>
          <a:p>
            <a:pPr marL="457200" indent="-457200">
              <a:buFont typeface="+mj-lt"/>
              <a:buAutoNum type="arabicPeriod"/>
            </a:pPr>
            <a:r>
              <a:rPr lang="en-US" sz="2400" dirty="0"/>
              <a:t>Revenue per click</a:t>
            </a:r>
          </a:p>
        </p:txBody>
      </p:sp>
      <p:sp>
        <p:nvSpPr>
          <p:cNvPr id="12" name="Rectangular Callout 11"/>
          <p:cNvSpPr/>
          <p:nvPr/>
        </p:nvSpPr>
        <p:spPr>
          <a:xfrm>
            <a:off x="11843" y="4410246"/>
            <a:ext cx="9078181" cy="2272463"/>
          </a:xfrm>
          <a:prstGeom prst="wedgeRectCallout">
            <a:avLst>
              <a:gd name="adj1" fmla="val -20390"/>
              <a:gd name="adj2" fmla="val -64743"/>
            </a:avLst>
          </a:prstGeom>
          <a:ln w="28575">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457200" indent="-457200">
              <a:buFont typeface="+mj-lt"/>
              <a:buAutoNum type="arabicPeriod"/>
            </a:pPr>
            <a:r>
              <a:rPr lang="en-US" sz="2800" dirty="0">
                <a:effectLst>
                  <a:outerShdw blurRad="38100" dist="38100" dir="2700000" algn="tl">
                    <a:srgbClr val="000000">
                      <a:alpha val="43137"/>
                    </a:srgbClr>
                  </a:outerShdw>
                </a:effectLst>
              </a:rPr>
              <a:t>Ola Cabs- no assets (automobiles), yet valuation Rs.15k+ cr</a:t>
            </a:r>
          </a:p>
          <a:p>
            <a:pPr marL="457200" indent="-457200">
              <a:buFont typeface="+mj-lt"/>
              <a:buAutoNum type="arabicPeriod"/>
            </a:pPr>
            <a:r>
              <a:rPr lang="en-US" sz="2800" dirty="0" err="1">
                <a:effectLst>
                  <a:outerShdw blurRad="38100" dist="38100" dir="2700000" algn="tl">
                    <a:srgbClr val="000000">
                      <a:alpha val="43137"/>
                    </a:srgbClr>
                  </a:outerShdw>
                </a:effectLst>
              </a:rPr>
              <a:t>Snapdeal</a:t>
            </a:r>
            <a:r>
              <a:rPr lang="en-US" sz="2800" dirty="0">
                <a:effectLst>
                  <a:outerShdw blurRad="38100" dist="38100" dir="2700000" algn="tl">
                    <a:srgbClr val="000000">
                      <a:alpha val="43137"/>
                    </a:srgbClr>
                  </a:outerShdw>
                </a:effectLst>
              </a:rPr>
              <a:t>: no profit since 2010, yet valuation &gt;2 Billion$</a:t>
            </a:r>
          </a:p>
          <a:p>
            <a:pPr marL="457200" indent="-457200">
              <a:buFont typeface="+mj-lt"/>
              <a:buAutoNum type="arabicPeriod"/>
            </a:pPr>
            <a:r>
              <a:rPr lang="en-US" sz="2800" dirty="0">
                <a:effectLst>
                  <a:outerShdw blurRad="38100" dist="38100" dir="2700000" algn="tl">
                    <a:srgbClr val="000000">
                      <a:alpha val="43137"/>
                    </a:srgbClr>
                  </a:outerShdw>
                </a:effectLst>
              </a:rPr>
              <a:t>Flipkart making Rs.2.33 loss on every Rs. 1 earned, yet valuation &gt;15 billion </a:t>
            </a:r>
          </a:p>
          <a:p>
            <a:pPr marL="457200" indent="-457200">
              <a:buFont typeface="+mj-lt"/>
              <a:buAutoNum type="arabicPeriod"/>
            </a:pPr>
            <a:r>
              <a:rPr lang="en-US" sz="2800" dirty="0" err="1">
                <a:effectLst>
                  <a:outerShdw blurRad="38100" dist="38100" dir="2700000" algn="tl">
                    <a:srgbClr val="000000">
                      <a:alpha val="43137"/>
                    </a:srgbClr>
                  </a:outerShdw>
                </a:effectLst>
              </a:rPr>
              <a:t>Zomato</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Urbanladder</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Bookmyshow</a:t>
            </a:r>
            <a:r>
              <a:rPr lang="en-US" sz="2800" dirty="0">
                <a:effectLst>
                  <a:outerShdw blurRad="38100" dist="38100" dir="2700000" algn="tl">
                    <a:srgbClr val="000000">
                      <a:alpha val="43137"/>
                    </a:srgbClr>
                  </a:outerShdw>
                </a:effectLst>
              </a:rPr>
              <a:t> ….all similar cases</a:t>
            </a:r>
          </a:p>
        </p:txBody>
      </p:sp>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43" y="733699"/>
            <a:ext cx="2158171" cy="766660"/>
          </a:xfrm>
          <a:prstGeom prst="rect">
            <a:avLst/>
          </a:prstGeom>
        </p:spPr>
      </p:pic>
      <p:pic>
        <p:nvPicPr>
          <p:cNvPr id="3" name="Pictur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412" y="1577814"/>
            <a:ext cx="2199378" cy="841949"/>
          </a:xfrm>
          <a:prstGeom prst="rect">
            <a:avLst/>
          </a:prstGeom>
        </p:spPr>
      </p:pic>
      <p:sp>
        <p:nvSpPr>
          <p:cNvPr id="4" name="Speech Bubble: Rectangle 3"/>
          <p:cNvSpPr/>
          <p:nvPr/>
        </p:nvSpPr>
        <p:spPr>
          <a:xfrm>
            <a:off x="6690946" y="1577814"/>
            <a:ext cx="2312377" cy="1622586"/>
          </a:xfrm>
          <a:prstGeom prst="wedgeRectCallout">
            <a:avLst>
              <a:gd name="adj1" fmla="val -38323"/>
              <a:gd name="adj2" fmla="val -664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Ultimately </a:t>
            </a:r>
            <a:r>
              <a:rPr lang="en-US" sz="2000" dirty="0" err="1"/>
              <a:t>aam-juntaa</a:t>
            </a:r>
            <a:r>
              <a:rPr lang="en-US" sz="2000" dirty="0"/>
              <a:t> will subscribe, hoping for large returns, but will lose their money</a:t>
            </a:r>
          </a:p>
        </p:txBody>
      </p:sp>
    </p:spTree>
    <p:extLst>
      <p:ext uri="{BB962C8B-B14F-4D97-AF65-F5344CB8AC3E}">
        <p14:creationId xmlns:p14="http://schemas.microsoft.com/office/powerpoint/2010/main" val="376526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fade">
                                      <p:cBhvr>
                                        <p:cTn id="7" dur="500"/>
                                        <p:tgtEl>
                                          <p:spTgt spid="1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fade">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fade">
                                      <p:cBhvr>
                                        <p:cTn id="27" dur="500"/>
                                        <p:tgtEl>
                                          <p:spTgt spid="1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nimBg="1"/>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Signs of trouble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2839" y="795523"/>
            <a:ext cx="7195332" cy="2023403"/>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2837" y="3022134"/>
            <a:ext cx="7195334" cy="3554322"/>
          </a:xfrm>
          <a:prstGeom prst="rect">
            <a:avLst/>
          </a:prstGeom>
        </p:spPr>
      </p:pic>
    </p:spTree>
    <p:extLst>
      <p:ext uri="{BB962C8B-B14F-4D97-AF65-F5344CB8AC3E}">
        <p14:creationId xmlns:p14="http://schemas.microsoft.com/office/powerpoint/2010/main" val="3586158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3988" y="795523"/>
          <a:ext cx="8797925" cy="5754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pPr algn="l"/>
            <a:r>
              <a:rPr lang="en-US" dirty="0"/>
              <a:t>Startup: CRITICISM</a:t>
            </a:r>
          </a:p>
        </p:txBody>
      </p:sp>
      <p:sp>
        <p:nvSpPr>
          <p:cNvPr id="7" name="Rectangular Callout 6"/>
          <p:cNvSpPr/>
          <p:nvPr/>
        </p:nvSpPr>
        <p:spPr>
          <a:xfrm>
            <a:off x="5924938" y="128655"/>
            <a:ext cx="3219061" cy="1333736"/>
          </a:xfrm>
          <a:prstGeom prst="wedgeRect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t>IIT/IIMs began complains about deferred / cancelled placements…Startups claim “restructuring”, “delayed funds”</a:t>
            </a:r>
          </a:p>
        </p:txBody>
      </p:sp>
    </p:spTree>
    <p:extLst>
      <p:ext uri="{BB962C8B-B14F-4D97-AF65-F5344CB8AC3E}">
        <p14:creationId xmlns:p14="http://schemas.microsoft.com/office/powerpoint/2010/main" val="331700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B2081F58-778B-4048-9520-CECE484242F2}"/>
                                            </p:graphicEl>
                                          </p:spTgt>
                                        </p:tgtEl>
                                        <p:attrNameLst>
                                          <p:attrName>style.visibility</p:attrName>
                                        </p:attrNameLst>
                                      </p:cBhvr>
                                      <p:to>
                                        <p:strVal val="visible"/>
                                      </p:to>
                                    </p:set>
                                    <p:animEffect transition="in" filter="fade">
                                      <p:cBhvr>
                                        <p:cTn id="7" dur="500"/>
                                        <p:tgtEl>
                                          <p:spTgt spid="6">
                                            <p:graphicEl>
                                              <a:dgm id="{B2081F58-778B-4048-9520-CECE484242F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9F57A529-B159-4479-AAE6-278F31876873}"/>
                                            </p:graphicEl>
                                          </p:spTgt>
                                        </p:tgtEl>
                                        <p:attrNameLst>
                                          <p:attrName>style.visibility</p:attrName>
                                        </p:attrNameLst>
                                      </p:cBhvr>
                                      <p:to>
                                        <p:strVal val="visible"/>
                                      </p:to>
                                    </p:set>
                                    <p:animEffect transition="in" filter="fade">
                                      <p:cBhvr>
                                        <p:cTn id="12" dur="500"/>
                                        <p:tgtEl>
                                          <p:spTgt spid="6">
                                            <p:graphicEl>
                                              <a:dgm id="{9F57A529-B159-4479-AAE6-278F3187687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B4A77FC1-C150-42D1-AD4A-DD66848B3D95}"/>
                                            </p:graphicEl>
                                          </p:spTgt>
                                        </p:tgtEl>
                                        <p:attrNameLst>
                                          <p:attrName>style.visibility</p:attrName>
                                        </p:attrNameLst>
                                      </p:cBhvr>
                                      <p:to>
                                        <p:strVal val="visible"/>
                                      </p:to>
                                    </p:set>
                                    <p:animEffect transition="in" filter="fade">
                                      <p:cBhvr>
                                        <p:cTn id="17" dur="500"/>
                                        <p:tgtEl>
                                          <p:spTgt spid="6">
                                            <p:graphicEl>
                                              <a:dgm id="{B4A77FC1-C150-42D1-AD4A-DD66848B3D9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FC27A995-3867-413E-A736-89F30864D4EB}"/>
                                            </p:graphicEl>
                                          </p:spTgt>
                                        </p:tgtEl>
                                        <p:attrNameLst>
                                          <p:attrName>style.visibility</p:attrName>
                                        </p:attrNameLst>
                                      </p:cBhvr>
                                      <p:to>
                                        <p:strVal val="visible"/>
                                      </p:to>
                                    </p:set>
                                    <p:animEffect transition="in" filter="fade">
                                      <p:cBhvr>
                                        <p:cTn id="22" dur="500"/>
                                        <p:tgtEl>
                                          <p:spTgt spid="6">
                                            <p:graphicEl>
                                              <a:dgm id="{FC27A995-3867-413E-A736-89F30864D4E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AFE9C5C9-4EFA-4B2A-9328-995291850C46}"/>
                                            </p:graphicEl>
                                          </p:spTgt>
                                        </p:tgtEl>
                                        <p:attrNameLst>
                                          <p:attrName>style.visibility</p:attrName>
                                        </p:attrNameLst>
                                      </p:cBhvr>
                                      <p:to>
                                        <p:strVal val="visible"/>
                                      </p:to>
                                    </p:set>
                                    <p:animEffect transition="in" filter="fade">
                                      <p:cBhvr>
                                        <p:cTn id="27" dur="500"/>
                                        <p:tgtEl>
                                          <p:spTgt spid="6">
                                            <p:graphicEl>
                                              <a:dgm id="{AFE9C5C9-4EFA-4B2A-9328-995291850C4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6CF0A337-7058-455C-8B7E-C4C9049C72AC}"/>
                                            </p:graphicEl>
                                          </p:spTgt>
                                        </p:tgtEl>
                                        <p:attrNameLst>
                                          <p:attrName>style.visibility</p:attrName>
                                        </p:attrNameLst>
                                      </p:cBhvr>
                                      <p:to>
                                        <p:strVal val="visible"/>
                                      </p:to>
                                    </p:set>
                                    <p:animEffect transition="in" filter="fade">
                                      <p:cBhvr>
                                        <p:cTn id="32" dur="500"/>
                                        <p:tgtEl>
                                          <p:spTgt spid="6">
                                            <p:graphicEl>
                                              <a:dgm id="{6CF0A337-7058-455C-8B7E-C4C9049C72A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3984066B-C1F0-416E-91A2-F0B5132A566F}"/>
                                            </p:graphicEl>
                                          </p:spTgt>
                                        </p:tgtEl>
                                        <p:attrNameLst>
                                          <p:attrName>style.visibility</p:attrName>
                                        </p:attrNameLst>
                                      </p:cBhvr>
                                      <p:to>
                                        <p:strVal val="visible"/>
                                      </p:to>
                                    </p:set>
                                    <p:animEffect transition="in" filter="fade">
                                      <p:cBhvr>
                                        <p:cTn id="37" dur="500"/>
                                        <p:tgtEl>
                                          <p:spTgt spid="6">
                                            <p:graphicEl>
                                              <a:dgm id="{3984066B-C1F0-416E-91A2-F0B5132A566F}"/>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D247C79B-DDD9-472C-82F0-DA23F58817DF}"/>
                                            </p:graphicEl>
                                          </p:spTgt>
                                        </p:tgtEl>
                                        <p:attrNameLst>
                                          <p:attrName>style.visibility</p:attrName>
                                        </p:attrNameLst>
                                      </p:cBhvr>
                                      <p:to>
                                        <p:strVal val="visible"/>
                                      </p:to>
                                    </p:set>
                                    <p:animEffect transition="in" filter="fade">
                                      <p:cBhvr>
                                        <p:cTn id="42" dur="500"/>
                                        <p:tgtEl>
                                          <p:spTgt spid="6">
                                            <p:graphicEl>
                                              <a:dgm id="{D247C79B-DDD9-472C-82F0-DA23F58817D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0A32425B-B7EF-4E69-9031-C94B18622364}"/>
                                            </p:graphicEl>
                                          </p:spTgt>
                                        </p:tgtEl>
                                        <p:attrNameLst>
                                          <p:attrName>style.visibility</p:attrName>
                                        </p:attrNameLst>
                                      </p:cBhvr>
                                      <p:to>
                                        <p:strVal val="visible"/>
                                      </p:to>
                                    </p:set>
                                    <p:animEffect transition="in" filter="fade">
                                      <p:cBhvr>
                                        <p:cTn id="47" dur="500"/>
                                        <p:tgtEl>
                                          <p:spTgt spid="6">
                                            <p:graphicEl>
                                              <a:dgm id="{0A32425B-B7EF-4E69-9031-C94B1862236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grayscl/>
            <a:extLst>
              <a:ext uri="{28A0092B-C50C-407E-A947-70E740481C1C}">
                <a14:useLocalDpi xmlns:a14="http://schemas.microsoft.com/office/drawing/2010/main"/>
              </a:ext>
            </a:extLst>
          </a:blip>
          <a:srcRect l="904"/>
          <a:stretch/>
        </p:blipFill>
        <p:spPr>
          <a:xfrm>
            <a:off x="0" y="-1"/>
            <a:ext cx="9251482" cy="6867331"/>
          </a:xfrm>
          <a:prstGeom prst="rect">
            <a:avLst/>
          </a:prstGeom>
        </p:spPr>
      </p:pic>
      <p:sp>
        <p:nvSpPr>
          <p:cNvPr id="5" name="Rounded Rectangle 4"/>
          <p:cNvSpPr/>
          <p:nvPr/>
        </p:nvSpPr>
        <p:spPr>
          <a:xfrm>
            <a:off x="-84397" y="149290"/>
            <a:ext cx="9335879" cy="64381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3200" dirty="0"/>
              <a:t>Pillar #4 ► Sectors of Economy ► MFG</a:t>
            </a:r>
          </a:p>
        </p:txBody>
      </p:sp>
      <p:graphicFrame>
        <p:nvGraphicFramePr>
          <p:cNvPr id="6" name="Diagram 5"/>
          <p:cNvGraphicFramePr/>
          <p:nvPr>
            <p:extLst/>
          </p:nvPr>
        </p:nvGraphicFramePr>
        <p:xfrm>
          <a:off x="0" y="942393"/>
          <a:ext cx="9251482" cy="5906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236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47CA748-331B-4700-A740-DBC62F47A124}"/>
                                            </p:graphicEl>
                                          </p:spTgt>
                                        </p:tgtEl>
                                        <p:attrNameLst>
                                          <p:attrName>style.visibility</p:attrName>
                                        </p:attrNameLst>
                                      </p:cBhvr>
                                      <p:to>
                                        <p:strVal val="visible"/>
                                      </p:to>
                                    </p:set>
                                    <p:animEffect transition="in" filter="fade">
                                      <p:cBhvr>
                                        <p:cTn id="7" dur="500"/>
                                        <p:tgtEl>
                                          <p:spTgt spid="6">
                                            <p:graphicEl>
                                              <a:dgm id="{047CA748-331B-4700-A740-DBC62F47A12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FA849E74-0479-44F4-ABF5-598427148D98}"/>
                                            </p:graphicEl>
                                          </p:spTgt>
                                        </p:tgtEl>
                                        <p:attrNameLst>
                                          <p:attrName>style.visibility</p:attrName>
                                        </p:attrNameLst>
                                      </p:cBhvr>
                                      <p:to>
                                        <p:strVal val="visible"/>
                                      </p:to>
                                    </p:set>
                                    <p:animEffect transition="in" filter="fade">
                                      <p:cBhvr>
                                        <p:cTn id="10" dur="500"/>
                                        <p:tgtEl>
                                          <p:spTgt spid="6">
                                            <p:graphicEl>
                                              <a:dgm id="{FA849E74-0479-44F4-ABF5-598427148D9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31B1A9C4-A4D5-416C-8503-ED1209DD7933}"/>
                                            </p:graphicEl>
                                          </p:spTgt>
                                        </p:tgtEl>
                                        <p:attrNameLst>
                                          <p:attrName>style.visibility</p:attrName>
                                        </p:attrNameLst>
                                      </p:cBhvr>
                                      <p:to>
                                        <p:strVal val="visible"/>
                                      </p:to>
                                    </p:set>
                                    <p:animEffect transition="in" filter="fade">
                                      <p:cBhvr>
                                        <p:cTn id="15" dur="500"/>
                                        <p:tgtEl>
                                          <p:spTgt spid="6">
                                            <p:graphicEl>
                                              <a:dgm id="{31B1A9C4-A4D5-416C-8503-ED1209DD793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F748DC35-CFF4-4A87-9A0F-A17F5B099F44}"/>
                                            </p:graphicEl>
                                          </p:spTgt>
                                        </p:tgtEl>
                                        <p:attrNameLst>
                                          <p:attrName>style.visibility</p:attrName>
                                        </p:attrNameLst>
                                      </p:cBhvr>
                                      <p:to>
                                        <p:strVal val="visible"/>
                                      </p:to>
                                    </p:set>
                                    <p:animEffect transition="in" filter="fade">
                                      <p:cBhvr>
                                        <p:cTn id="18" dur="500"/>
                                        <p:tgtEl>
                                          <p:spTgt spid="6">
                                            <p:graphicEl>
                                              <a:dgm id="{F748DC35-CFF4-4A87-9A0F-A17F5B099F4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C12EEDE0-6AE1-40DB-86C6-599F846FCADE}"/>
                                            </p:graphicEl>
                                          </p:spTgt>
                                        </p:tgtEl>
                                        <p:attrNameLst>
                                          <p:attrName>style.visibility</p:attrName>
                                        </p:attrNameLst>
                                      </p:cBhvr>
                                      <p:to>
                                        <p:strVal val="visible"/>
                                      </p:to>
                                    </p:set>
                                    <p:animEffect transition="in" filter="fade">
                                      <p:cBhvr>
                                        <p:cTn id="23" dur="500"/>
                                        <p:tgtEl>
                                          <p:spTgt spid="6">
                                            <p:graphicEl>
                                              <a:dgm id="{C12EEDE0-6AE1-40DB-86C6-599F846FCAD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A025DFCD-FD1C-4238-B049-2F361D6BBAB7}"/>
                                            </p:graphicEl>
                                          </p:spTgt>
                                        </p:tgtEl>
                                        <p:attrNameLst>
                                          <p:attrName>style.visibility</p:attrName>
                                        </p:attrNameLst>
                                      </p:cBhvr>
                                      <p:to>
                                        <p:strVal val="visible"/>
                                      </p:to>
                                    </p:set>
                                    <p:animEffect transition="in" filter="fade">
                                      <p:cBhvr>
                                        <p:cTn id="26" dur="500"/>
                                        <p:tgtEl>
                                          <p:spTgt spid="6">
                                            <p:graphicEl>
                                              <a:dgm id="{A025DFCD-FD1C-4238-B049-2F361D6BBAB7}"/>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AE9F4217-E406-4DAE-800C-1396EDFEA002}"/>
                                            </p:graphicEl>
                                          </p:spTgt>
                                        </p:tgtEl>
                                        <p:attrNameLst>
                                          <p:attrName>style.visibility</p:attrName>
                                        </p:attrNameLst>
                                      </p:cBhvr>
                                      <p:to>
                                        <p:strVal val="visible"/>
                                      </p:to>
                                    </p:set>
                                    <p:animEffect transition="in" filter="fade">
                                      <p:cBhvr>
                                        <p:cTn id="31" dur="500"/>
                                        <p:tgtEl>
                                          <p:spTgt spid="6">
                                            <p:graphicEl>
                                              <a:dgm id="{AE9F4217-E406-4DAE-800C-1396EDFEA002}"/>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571E3E1B-524F-4EEF-B8D3-FFDE42DF03E7}"/>
                                            </p:graphicEl>
                                          </p:spTgt>
                                        </p:tgtEl>
                                        <p:attrNameLst>
                                          <p:attrName>style.visibility</p:attrName>
                                        </p:attrNameLst>
                                      </p:cBhvr>
                                      <p:to>
                                        <p:strVal val="visible"/>
                                      </p:to>
                                    </p:set>
                                    <p:animEffect transition="in" filter="fade">
                                      <p:cBhvr>
                                        <p:cTn id="34" dur="500"/>
                                        <p:tgtEl>
                                          <p:spTgt spid="6">
                                            <p:graphicEl>
                                              <a:dgm id="{571E3E1B-524F-4EEF-B8D3-FFDE42DF03E7}"/>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D14AD010-8B56-4EE8-8B3A-1C70D7CAFB25}"/>
                                            </p:graphicEl>
                                          </p:spTgt>
                                        </p:tgtEl>
                                        <p:attrNameLst>
                                          <p:attrName>style.visibility</p:attrName>
                                        </p:attrNameLst>
                                      </p:cBhvr>
                                      <p:to>
                                        <p:strVal val="visible"/>
                                      </p:to>
                                    </p:set>
                                    <p:animEffect transition="in" filter="fade">
                                      <p:cBhvr>
                                        <p:cTn id="39" dur="500"/>
                                        <p:tgtEl>
                                          <p:spTgt spid="6">
                                            <p:graphicEl>
                                              <a:dgm id="{D14AD010-8B56-4EE8-8B3A-1C70D7CAFB25}"/>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26D69931-6D51-40FA-913F-EC951352B5BF}"/>
                                            </p:graphicEl>
                                          </p:spTgt>
                                        </p:tgtEl>
                                        <p:attrNameLst>
                                          <p:attrName>style.visibility</p:attrName>
                                        </p:attrNameLst>
                                      </p:cBhvr>
                                      <p:to>
                                        <p:strVal val="visible"/>
                                      </p:to>
                                    </p:set>
                                    <p:animEffect transition="in" filter="fade">
                                      <p:cBhvr>
                                        <p:cTn id="42" dur="500"/>
                                        <p:tgtEl>
                                          <p:spTgt spid="6">
                                            <p:graphicEl>
                                              <a:dgm id="{26D69931-6D51-40FA-913F-EC951352B5B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7F2B6864-92BB-4841-BA13-2149D243ADA9}"/>
                                            </p:graphicEl>
                                          </p:spTgt>
                                        </p:tgtEl>
                                        <p:attrNameLst>
                                          <p:attrName>style.visibility</p:attrName>
                                        </p:attrNameLst>
                                      </p:cBhvr>
                                      <p:to>
                                        <p:strVal val="visible"/>
                                      </p:to>
                                    </p:set>
                                    <p:animEffect transition="in" filter="fade">
                                      <p:cBhvr>
                                        <p:cTn id="47" dur="500"/>
                                        <p:tgtEl>
                                          <p:spTgt spid="6">
                                            <p:graphicEl>
                                              <a:dgm id="{7F2B6864-92BB-4841-BA13-2149D243ADA9}"/>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graphicEl>
                                              <a:dgm id="{EEA3CEBE-39D0-42FA-A88B-B8554E6A8D6A}"/>
                                            </p:graphicEl>
                                          </p:spTgt>
                                        </p:tgtEl>
                                        <p:attrNameLst>
                                          <p:attrName>style.visibility</p:attrName>
                                        </p:attrNameLst>
                                      </p:cBhvr>
                                      <p:to>
                                        <p:strVal val="visible"/>
                                      </p:to>
                                    </p:set>
                                    <p:animEffect transition="in" filter="fade">
                                      <p:cBhvr>
                                        <p:cTn id="50" dur="500"/>
                                        <p:tgtEl>
                                          <p:spTgt spid="6">
                                            <p:graphicEl>
                                              <a:dgm id="{EEA3CEBE-39D0-42FA-A88B-B8554E6A8D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rcRect r="1421"/>
          <a:stretch/>
        </p:blipFill>
        <p:spPr>
          <a:xfrm>
            <a:off x="1" y="710066"/>
            <a:ext cx="9144000" cy="6147934"/>
          </a:xfrm>
          <a:prstGeom prst="rect">
            <a:avLst/>
          </a:prstGeom>
        </p:spPr>
      </p:pic>
      <p:graphicFrame>
        <p:nvGraphicFramePr>
          <p:cNvPr id="6" name="Content Placeholder 5"/>
          <p:cNvGraphicFramePr>
            <a:graphicFrameLocks noGrp="1"/>
          </p:cNvGraphicFramePr>
          <p:nvPr>
            <p:ph idx="1"/>
            <p:extLst>
              <p:ext uri="{D42A27DB-BD31-4B8C-83A1-F6EECF244321}">
                <p14:modId xmlns:p14="http://schemas.microsoft.com/office/powerpoint/2010/main" val="617409541"/>
              </p:ext>
            </p:extLst>
          </p:nvPr>
        </p:nvGraphicFramePr>
        <p:xfrm>
          <a:off x="153988" y="914400"/>
          <a:ext cx="8797925" cy="5785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itle 3"/>
          <p:cNvSpPr>
            <a:spLocks noGrp="1"/>
          </p:cNvSpPr>
          <p:nvPr>
            <p:ph type="title"/>
          </p:nvPr>
        </p:nvSpPr>
        <p:spPr/>
        <p:txBody>
          <a:bodyPr/>
          <a:lstStyle/>
          <a:p>
            <a:r>
              <a:rPr lang="en-US" dirty="0"/>
              <a:t>NSSO: definitions of unemployment</a:t>
            </a:r>
          </a:p>
        </p:txBody>
      </p:sp>
    </p:spTree>
    <p:extLst>
      <p:ext uri="{BB962C8B-B14F-4D97-AF65-F5344CB8AC3E}">
        <p14:creationId xmlns:p14="http://schemas.microsoft.com/office/powerpoint/2010/main" val="274611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3803E09-ED38-4E73-92CC-80F887BABB8E}"/>
                                            </p:graphicEl>
                                          </p:spTgt>
                                        </p:tgtEl>
                                        <p:attrNameLst>
                                          <p:attrName>style.visibility</p:attrName>
                                        </p:attrNameLst>
                                      </p:cBhvr>
                                      <p:to>
                                        <p:strVal val="visible"/>
                                      </p:to>
                                    </p:set>
                                    <p:animEffect transition="in" filter="fade">
                                      <p:cBhvr>
                                        <p:cTn id="7" dur="500"/>
                                        <p:tgtEl>
                                          <p:spTgt spid="6">
                                            <p:graphicEl>
                                              <a:dgm id="{F3803E09-ED38-4E73-92CC-80F887BABB8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2322C3B-9132-45D5-BDDE-5A866872E8E2}"/>
                                            </p:graphicEl>
                                          </p:spTgt>
                                        </p:tgtEl>
                                        <p:attrNameLst>
                                          <p:attrName>style.visibility</p:attrName>
                                        </p:attrNameLst>
                                      </p:cBhvr>
                                      <p:to>
                                        <p:strVal val="visible"/>
                                      </p:to>
                                    </p:set>
                                    <p:animEffect transition="in" filter="fade">
                                      <p:cBhvr>
                                        <p:cTn id="10" dur="500"/>
                                        <p:tgtEl>
                                          <p:spTgt spid="6">
                                            <p:graphicEl>
                                              <a:dgm id="{D2322C3B-9132-45D5-BDDE-5A866872E8E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554E12AD-74F1-4968-8252-4D60C18090A5}"/>
                                            </p:graphicEl>
                                          </p:spTgt>
                                        </p:tgtEl>
                                        <p:attrNameLst>
                                          <p:attrName>style.visibility</p:attrName>
                                        </p:attrNameLst>
                                      </p:cBhvr>
                                      <p:to>
                                        <p:strVal val="visible"/>
                                      </p:to>
                                    </p:set>
                                    <p:animEffect transition="in" filter="fade">
                                      <p:cBhvr>
                                        <p:cTn id="15" dur="500"/>
                                        <p:tgtEl>
                                          <p:spTgt spid="6">
                                            <p:graphicEl>
                                              <a:dgm id="{554E12AD-74F1-4968-8252-4D60C18090A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807F1AD6-7614-4744-9A07-89C56996C3AF}"/>
                                            </p:graphicEl>
                                          </p:spTgt>
                                        </p:tgtEl>
                                        <p:attrNameLst>
                                          <p:attrName>style.visibility</p:attrName>
                                        </p:attrNameLst>
                                      </p:cBhvr>
                                      <p:to>
                                        <p:strVal val="visible"/>
                                      </p:to>
                                    </p:set>
                                    <p:animEffect transition="in" filter="fade">
                                      <p:cBhvr>
                                        <p:cTn id="18" dur="500"/>
                                        <p:tgtEl>
                                          <p:spTgt spid="6">
                                            <p:graphicEl>
                                              <a:dgm id="{807F1AD6-7614-4744-9A07-89C56996C3A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2B181633-7648-4ED0-9DE8-01C71956DDF4}"/>
                                            </p:graphicEl>
                                          </p:spTgt>
                                        </p:tgtEl>
                                        <p:attrNameLst>
                                          <p:attrName>style.visibility</p:attrName>
                                        </p:attrNameLst>
                                      </p:cBhvr>
                                      <p:to>
                                        <p:strVal val="visible"/>
                                      </p:to>
                                    </p:set>
                                    <p:animEffect transition="in" filter="fade">
                                      <p:cBhvr>
                                        <p:cTn id="23" dur="500"/>
                                        <p:tgtEl>
                                          <p:spTgt spid="6">
                                            <p:graphicEl>
                                              <a:dgm id="{2B181633-7648-4ED0-9DE8-01C71956DDF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BCFB8E33-5399-4EC2-BB54-6A59AE6F9DF9}"/>
                                            </p:graphicEl>
                                          </p:spTgt>
                                        </p:tgtEl>
                                        <p:attrNameLst>
                                          <p:attrName>style.visibility</p:attrName>
                                        </p:attrNameLst>
                                      </p:cBhvr>
                                      <p:to>
                                        <p:strVal val="visible"/>
                                      </p:to>
                                    </p:set>
                                    <p:animEffect transition="in" filter="fade">
                                      <p:cBhvr>
                                        <p:cTn id="26" dur="500"/>
                                        <p:tgtEl>
                                          <p:spTgt spid="6">
                                            <p:graphicEl>
                                              <a:dgm id="{BCFB8E33-5399-4EC2-BB54-6A59AE6F9DF9}"/>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880BCDCC-B036-4D36-A10E-2E6F53A7EF5E}"/>
                                            </p:graphicEl>
                                          </p:spTgt>
                                        </p:tgtEl>
                                        <p:attrNameLst>
                                          <p:attrName>style.visibility</p:attrName>
                                        </p:attrNameLst>
                                      </p:cBhvr>
                                      <p:to>
                                        <p:strVal val="visible"/>
                                      </p:to>
                                    </p:set>
                                    <p:animEffect transition="in" filter="fade">
                                      <p:cBhvr>
                                        <p:cTn id="31" dur="500"/>
                                        <p:tgtEl>
                                          <p:spTgt spid="6">
                                            <p:graphicEl>
                                              <a:dgm id="{880BCDCC-B036-4D36-A10E-2E6F53A7EF5E}"/>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7756E075-493C-4A74-B801-3CB5973491A6}"/>
                                            </p:graphicEl>
                                          </p:spTgt>
                                        </p:tgtEl>
                                        <p:attrNameLst>
                                          <p:attrName>style.visibility</p:attrName>
                                        </p:attrNameLst>
                                      </p:cBhvr>
                                      <p:to>
                                        <p:strVal val="visible"/>
                                      </p:to>
                                    </p:set>
                                    <p:animEffect transition="in" filter="fade">
                                      <p:cBhvr>
                                        <p:cTn id="34" dur="500"/>
                                        <p:tgtEl>
                                          <p:spTgt spid="6">
                                            <p:graphicEl>
                                              <a:dgm id="{7756E075-493C-4A74-B801-3CB5973491A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 best results..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28371" y="795524"/>
            <a:ext cx="12826563" cy="5483356"/>
          </a:xfrm>
          <a:prstGeom prst="rect">
            <a:avLst/>
          </a:prstGeom>
        </p:spPr>
      </p:pic>
      <p:sp>
        <p:nvSpPr>
          <p:cNvPr id="8" name="Flowchart: Alternate Process 7"/>
          <p:cNvSpPr/>
          <p:nvPr/>
        </p:nvSpPr>
        <p:spPr>
          <a:xfrm>
            <a:off x="1147666" y="5474674"/>
            <a:ext cx="5941268" cy="458327"/>
          </a:xfrm>
          <a:prstGeom prst="flowChartAlternateProcess">
            <a:avLst/>
          </a:prstGeom>
          <a:solidFill>
            <a:srgbClr val="0070C0"/>
          </a:solidFill>
          <a:ln>
            <a:solidFill>
              <a:srgbClr val="002060"/>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bg1"/>
                </a:solidFill>
              </a:rPr>
              <a:t>+ Daily English newspaper: Hindu (1</a:t>
            </a:r>
            <a:r>
              <a:rPr lang="en-US" baseline="30000" dirty="0">
                <a:solidFill>
                  <a:schemeClr val="bg1"/>
                </a:solidFill>
              </a:rPr>
              <a:t>st</a:t>
            </a:r>
            <a:r>
              <a:rPr lang="en-US" dirty="0">
                <a:solidFill>
                  <a:schemeClr val="bg1"/>
                </a:solidFill>
              </a:rPr>
              <a:t> Preference) OR  </a:t>
            </a:r>
            <a:r>
              <a:rPr lang="en-US" dirty="0" err="1">
                <a:solidFill>
                  <a:schemeClr val="bg1"/>
                </a:solidFill>
              </a:rPr>
              <a:t>Indianexpress</a:t>
            </a:r>
            <a:endParaRPr lang="en-US" dirty="0">
              <a:solidFill>
                <a:schemeClr val="bg1"/>
              </a:solidFill>
            </a:endParaRPr>
          </a:p>
        </p:txBody>
      </p:sp>
      <p:graphicFrame>
        <p:nvGraphicFramePr>
          <p:cNvPr id="6" name="Diagram 5"/>
          <p:cNvGraphicFramePr/>
          <p:nvPr>
            <p:extLst>
              <p:ext uri="{D42A27DB-BD31-4B8C-83A1-F6EECF244321}">
                <p14:modId xmlns:p14="http://schemas.microsoft.com/office/powerpoint/2010/main" val="3581525652"/>
              </p:ext>
            </p:extLst>
          </p:nvPr>
        </p:nvGraphicFramePr>
        <p:xfrm>
          <a:off x="0" y="587830"/>
          <a:ext cx="9144000" cy="4540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723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BE51EB3-D706-4CD7-99D2-BD51D47C7796}"/>
                                            </p:graphicEl>
                                          </p:spTgt>
                                        </p:tgtEl>
                                        <p:attrNameLst>
                                          <p:attrName>style.visibility</p:attrName>
                                        </p:attrNameLst>
                                      </p:cBhvr>
                                      <p:to>
                                        <p:strVal val="visible"/>
                                      </p:to>
                                    </p:set>
                                    <p:animEffect transition="in" filter="fade">
                                      <p:cBhvr>
                                        <p:cTn id="7" dur="500"/>
                                        <p:tgtEl>
                                          <p:spTgt spid="6">
                                            <p:graphicEl>
                                              <a:dgm id="{0BE51EB3-D706-4CD7-99D2-BD51D47C779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07DFB488-3628-4E16-88B0-1969D3E10E23}"/>
                                            </p:graphicEl>
                                          </p:spTgt>
                                        </p:tgtEl>
                                        <p:attrNameLst>
                                          <p:attrName>style.visibility</p:attrName>
                                        </p:attrNameLst>
                                      </p:cBhvr>
                                      <p:to>
                                        <p:strVal val="visible"/>
                                      </p:to>
                                    </p:set>
                                    <p:animEffect transition="in" filter="fade">
                                      <p:cBhvr>
                                        <p:cTn id="12" dur="500"/>
                                        <p:tgtEl>
                                          <p:spTgt spid="6">
                                            <p:graphicEl>
                                              <a:dgm id="{07DFB488-3628-4E16-88B0-1969D3E10E2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EFC3C21F-DA99-40AE-B922-237448F6D188}"/>
                                            </p:graphicEl>
                                          </p:spTgt>
                                        </p:tgtEl>
                                        <p:attrNameLst>
                                          <p:attrName>style.visibility</p:attrName>
                                        </p:attrNameLst>
                                      </p:cBhvr>
                                      <p:to>
                                        <p:strVal val="visible"/>
                                      </p:to>
                                    </p:set>
                                    <p:animEffect transition="in" filter="fade">
                                      <p:cBhvr>
                                        <p:cTn id="17" dur="500"/>
                                        <p:tgtEl>
                                          <p:spTgt spid="6">
                                            <p:graphicEl>
                                              <a:dgm id="{EFC3C21F-DA99-40AE-B922-237448F6D18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2016, Feb NSSO report, theHindu infographics</a:t>
            </a:r>
          </a:p>
        </p:txBody>
      </p:sp>
      <p:pic>
        <p:nvPicPr>
          <p:cNvPr id="1026" name="Picture 2" descr="http://www.thehindu.com/multimedia/dynamic/02746/data_2746054f.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146" y="795523"/>
            <a:ext cx="6672188" cy="583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35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40115" y="831998"/>
            <a:ext cx="4703885" cy="352791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29522" y="3689498"/>
            <a:ext cx="4814478" cy="3168502"/>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821384316"/>
              </p:ext>
            </p:extLst>
          </p:nvPr>
        </p:nvGraphicFramePr>
        <p:xfrm>
          <a:off x="153989" y="914400"/>
          <a:ext cx="6012896" cy="5313363"/>
        </p:xfrm>
        <a:graphic>
          <a:graphicData uri="http://schemas.openxmlformats.org/drawingml/2006/chart">
            <c:chart xmlns:c="http://schemas.openxmlformats.org/drawingml/2006/chart" xmlns:r="http://schemas.openxmlformats.org/officeDocument/2006/relationships" r:id="rId5"/>
          </a:graphicData>
        </a:graphic>
      </p:graphicFrame>
      <p:sp>
        <p:nvSpPr>
          <p:cNvPr id="4" name="Title 3"/>
          <p:cNvSpPr>
            <a:spLocks noGrp="1"/>
          </p:cNvSpPr>
          <p:nvPr>
            <p:ph type="title"/>
          </p:nvPr>
        </p:nvSpPr>
        <p:spPr/>
        <p:txBody>
          <a:bodyPr/>
          <a:lstStyle/>
          <a:p>
            <a:r>
              <a:rPr lang="en-US" dirty="0"/>
              <a:t>NSSO-09: Total 46.5 cr Total employed</a:t>
            </a:r>
          </a:p>
        </p:txBody>
      </p:sp>
    </p:spTree>
    <p:extLst>
      <p:ext uri="{BB962C8B-B14F-4D97-AF65-F5344CB8AC3E}">
        <p14:creationId xmlns:p14="http://schemas.microsoft.com/office/powerpoint/2010/main" val="147559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fade">
                                      <p:cBhvr>
                                        <p:cTn id="7" dur="500"/>
                                        <p:tgtEl>
                                          <p:spTgt spid="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chart seriesIdx="-4" categoryIdx="0" bldStep="category"/>
                                            </p:graphicEl>
                                          </p:spTgt>
                                        </p:tgtEl>
                                        <p:attrNameLst>
                                          <p:attrName>style.visibility</p:attrName>
                                        </p:attrNameLst>
                                      </p:cBhvr>
                                      <p:to>
                                        <p:strVal val="visible"/>
                                      </p:to>
                                    </p:set>
                                    <p:animEffect transition="in" filter="fade">
                                      <p:cBhvr>
                                        <p:cTn id="12" dur="500"/>
                                        <p:tgtEl>
                                          <p:spTgt spid="8">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chart seriesIdx="-4" categoryIdx="1" bldStep="category"/>
                                            </p:graphicEl>
                                          </p:spTgt>
                                        </p:tgtEl>
                                        <p:attrNameLst>
                                          <p:attrName>style.visibility</p:attrName>
                                        </p:attrNameLst>
                                      </p:cBhvr>
                                      <p:to>
                                        <p:strVal val="visible"/>
                                      </p:to>
                                    </p:set>
                                    <p:animEffect transition="in" filter="fade">
                                      <p:cBhvr>
                                        <p:cTn id="17" dur="500"/>
                                        <p:tgtEl>
                                          <p:spTgt spid="8">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
        </p:bldSub>
      </p:bldGraphic>
    </p:bldLst>
  </p:timing>
</p:sld>
</file>

<file path=ppt/theme/theme1.xml><?xml version="1.0" encoding="utf-8"?>
<a:theme xmlns:a="http://schemas.openxmlformats.org/drawingml/2006/main" name="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2.xml><?xml version="1.0" encoding="utf-8"?>
<a:theme xmlns:a="http://schemas.openxmlformats.org/drawingml/2006/main" name="1_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BRIJ_4_3</Template>
  <TotalTime>460</TotalTime>
  <Words>3436</Words>
  <Application>Microsoft Office PowerPoint</Application>
  <PresentationFormat>On-screen Show (4:3)</PresentationFormat>
  <Paragraphs>629</Paragraphs>
  <Slides>70</Slides>
  <Notes>44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70</vt:i4>
      </vt:variant>
    </vt:vector>
  </HeadingPairs>
  <TitlesOfParts>
    <vt:vector size="84" baseType="lpstr">
      <vt:lpstr>Arial Unicode MS</vt:lpstr>
      <vt:lpstr>Arial</vt:lpstr>
      <vt:lpstr>Arial Black</vt:lpstr>
      <vt:lpstr>Calibri</vt:lpstr>
      <vt:lpstr>Cambria Math</vt:lpstr>
      <vt:lpstr>Franklin Gothic Demi</vt:lpstr>
      <vt:lpstr>Franklin Gothic Demi Cond</vt:lpstr>
      <vt:lpstr>Franklin Gothic Heavy</vt:lpstr>
      <vt:lpstr>Franklin Gothic Medium Cond</vt:lpstr>
      <vt:lpstr>Segoe UI Black</vt:lpstr>
      <vt:lpstr>Segoe UI Semibold</vt:lpstr>
      <vt:lpstr>Wingdings</vt:lpstr>
      <vt:lpstr>BRIJ_4_3</vt:lpstr>
      <vt:lpstr>1_BRIJ_4_3</vt:lpstr>
      <vt:lpstr>Theory +Economic Survey Vol.2 + Vol.1 + Budget 2016</vt:lpstr>
      <vt:lpstr>PowerPoint Presentation</vt:lpstr>
      <vt:lpstr>PowerPoint Presentation</vt:lpstr>
      <vt:lpstr>Labour </vt:lpstr>
      <vt:lpstr>“Involuntary” unemployment: Types of</vt:lpstr>
      <vt:lpstr>PowerPoint Presentation</vt:lpstr>
      <vt:lpstr>NSSO: definitions of unemployment</vt:lpstr>
      <vt:lpstr>2016, Feb NSSO report, theHindu infographics</vt:lpstr>
      <vt:lpstr>NSSO-09: Total 46.5 cr Total employed</vt:lpstr>
      <vt:lpstr>“unorganized” sector</vt:lpstr>
      <vt:lpstr>PowerPoint Presentation</vt:lpstr>
      <vt:lpstr>Unorganized worker</vt:lpstr>
      <vt:lpstr>UWIN smart card</vt:lpstr>
      <vt:lpstr>“Informal” worker= No formal agreement with Employer</vt:lpstr>
      <vt:lpstr>Labour ministry Classification- informal/unorg. labour</vt:lpstr>
      <vt:lpstr>PowerPoint Presentation</vt:lpstr>
      <vt:lpstr>Reaping demographic dividend</vt:lpstr>
      <vt:lpstr>Indian economy must create “good” jobs in “FORMAL SECTOR”</vt:lpstr>
      <vt:lpstr>Cholesterol</vt:lpstr>
      <vt:lpstr>PowerPoint Presentation</vt:lpstr>
      <vt:lpstr>Indian economy must create “good” jobs in “FORMAL SECTOR”</vt:lpstr>
      <vt:lpstr>EPF= “regulation induced tax/ cholesterol”</vt:lpstr>
      <vt:lpstr>Budget 2016: using EPF to create “Formal Jobs”</vt:lpstr>
      <vt:lpstr>Budget 2016: new proposals on withdrawl</vt:lpstr>
      <vt:lpstr>Tax treatment given to PPF (15 years)</vt:lpstr>
      <vt:lpstr>Budget 2016: EPF tax provision</vt:lpstr>
      <vt:lpstr>Mains GS2, GS4: Importance of communication in policy making</vt:lpstr>
      <vt:lpstr>EPFO- investment norms (out of 8.5l Cr. Corpus)</vt:lpstr>
      <vt:lpstr>PowerPoint Presentation</vt:lpstr>
      <vt:lpstr>Indian economy must create “good” jobs in “FORMAL SECTOR”</vt:lpstr>
      <vt:lpstr>Industrial disputes act (IDA): 100/&gt; workers in firm</vt:lpstr>
      <vt:lpstr>IDA: 100/&gt; workers, state approval needed for retrenchment</vt:lpstr>
      <vt:lpstr>Contract workers in private companies</vt:lpstr>
      <vt:lpstr>Contract workers in Public sector</vt:lpstr>
      <vt:lpstr>To reap dem.Div, Indian economy must create good jobs</vt:lpstr>
      <vt:lpstr>Minimum Wages hiked</vt:lpstr>
      <vt:lpstr>Contract workers: Plight of Salt pan workers</vt:lpstr>
      <vt:lpstr>Occupations hazards</vt:lpstr>
      <vt:lpstr>Occupations hazards</vt:lpstr>
      <vt:lpstr>Justice MB Shah (SC-SIT Black money; Guj State law commission)</vt:lpstr>
      <vt:lpstr>PowerPoint Presentation</vt:lpstr>
      <vt:lpstr>MAKE IN INDIA: </vt:lpstr>
      <vt:lpstr>Defense Procurement Policy 2016, Dhirendra Singh</vt:lpstr>
      <vt:lpstr>Offset policy in defense procurement</vt:lpstr>
      <vt:lpstr>MAKE IN INDIA: </vt:lpstr>
      <vt:lpstr>Why more formal jobs, relocation to smaller towns &amp; make in India= beneficial?</vt:lpstr>
      <vt:lpstr>Textile industry: India</vt:lpstr>
      <vt:lpstr>India: cotton, labour abundant YET Bangladesh, Vietnam ahead</vt:lpstr>
      <vt:lpstr>Textile industry should “SHIFT” to smaller towns</vt:lpstr>
      <vt:lpstr>Textile industry should “SHIFT” to smaller towns</vt:lpstr>
      <vt:lpstr>MAKE IN INDIA: </vt:lpstr>
      <vt:lpstr>PowerPoint Presentation</vt:lpstr>
      <vt:lpstr>MSME/Start up: Finance / Loan</vt:lpstr>
      <vt:lpstr>Stand up India: IE ad on Apr-05-2016</vt:lpstr>
      <vt:lpstr>Start up: Taxation and regulatory affairs</vt:lpstr>
      <vt:lpstr>UAM-2015</vt:lpstr>
      <vt:lpstr>Start up: Taxation and regulatory affairs</vt:lpstr>
      <vt:lpstr>NITI► AIM (500cr.)► SETU (1000 cr.)</vt:lpstr>
      <vt:lpstr>PowerPoint Presentation</vt:lpstr>
      <vt:lpstr>ASPIRE- $$ to setup incubation centre via SIDBI</vt:lpstr>
      <vt:lpstr>IPR</vt:lpstr>
      <vt:lpstr>PowerPoint Presentation</vt:lpstr>
      <vt:lpstr>Some Misc. Schemes</vt:lpstr>
      <vt:lpstr>PowerPoint Presentation</vt:lpstr>
      <vt:lpstr>Startup in app-booking &amp; Ecommerce</vt:lpstr>
      <vt:lpstr>START UP: CRITICISM of E-commerce/App type biz.</vt:lpstr>
      <vt:lpstr>Signs of trouble</vt:lpstr>
      <vt:lpstr>Startup: CRITICISM</vt:lpstr>
      <vt:lpstr>PowerPoint Presentation</vt:lpstr>
      <vt:lpstr>For best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154</cp:revision>
  <dcterms:created xsi:type="dcterms:W3CDTF">2016-06-05T00:15:07Z</dcterms:created>
  <dcterms:modified xsi:type="dcterms:W3CDTF">2016-07-22T13:44:18Z</dcterms:modified>
</cp:coreProperties>
</file>